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2" r:id="rId4"/>
    <p:sldId id="261" r:id="rId5"/>
    <p:sldId id="258" r:id="rId6"/>
    <p:sldId id="256" r:id="rId7"/>
    <p:sldId id="263" r:id="rId8"/>
    <p:sldId id="264" r:id="rId9"/>
    <p:sldId id="265" r:id="rId10"/>
    <p:sldId id="266"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56FF7F-08BD-4D03-8C47-CA4B744E251A}" type="datetimeFigureOut">
              <a:rPr lang="es-CO" smtClean="0"/>
              <a:t>01-12-11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9F3776-9AB0-4C18-A44B-EF8B100BC0F3}"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6FF7F-08BD-4D03-8C47-CA4B744E251A}" type="datetimeFigureOut">
              <a:rPr lang="es-CO" smtClean="0"/>
              <a:t>01-12-11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F3776-9AB0-4C18-A44B-EF8B100BC0F3}"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mailto:hcervera1@hot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upload.wikimedia.org/wikipedia/commons/e/ee/Colombia_Mapa_Politico.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Hoja_de_c_lculo_de_Microsoft_Excel_97-20031.xls"/><Relationship Id="rId5" Type="http://schemas.openxmlformats.org/officeDocument/2006/relationships/oleObject" Target="../embeddings/oleObject1.bin"/><Relationship Id="rId4" Type="http://schemas.openxmlformats.org/officeDocument/2006/relationships/image" Target="../media/image2.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rquibio.com/wp-content/uploads/2007/11/aldea-bioclimatica.jpg"/>
          <p:cNvPicPr>
            <a:picLocks noChangeAspect="1" noChangeArrowheads="1"/>
          </p:cNvPicPr>
          <p:nvPr/>
        </p:nvPicPr>
        <p:blipFill>
          <a:blip r:embed="rId2" cstate="print"/>
          <a:srcRect/>
          <a:stretch>
            <a:fillRect/>
          </a:stretch>
        </p:blipFill>
        <p:spPr bwMode="auto">
          <a:xfrm>
            <a:off x="642910" y="-71462"/>
            <a:ext cx="7429552" cy="5486438"/>
          </a:xfrm>
          <a:prstGeom prst="rect">
            <a:avLst/>
          </a:prstGeom>
          <a:ln>
            <a:noFill/>
          </a:ln>
          <a:effectLst>
            <a:softEdge rad="112500"/>
          </a:effectLst>
        </p:spPr>
      </p:pic>
      <p:sp>
        <p:nvSpPr>
          <p:cNvPr id="5" name="4 Rectángulo"/>
          <p:cNvSpPr/>
          <p:nvPr/>
        </p:nvSpPr>
        <p:spPr>
          <a:xfrm>
            <a:off x="4000496" y="3357562"/>
            <a:ext cx="4361777"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E      N     T      O      R      N      O</a:t>
            </a:r>
            <a:endParaRPr lang="es-ES" sz="2400" b="1" cap="all" spc="0"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endParaRPr>
          </a:p>
        </p:txBody>
      </p:sp>
      <p:sp>
        <p:nvSpPr>
          <p:cNvPr id="6" name="5 Rectángulo"/>
          <p:cNvSpPr/>
          <p:nvPr/>
        </p:nvSpPr>
        <p:spPr>
          <a:xfrm>
            <a:off x="4000496" y="3857628"/>
            <a:ext cx="4000528" cy="928694"/>
          </a:xfrm>
          <a:prstGeom prst="rect">
            <a:avLst/>
          </a:prstGeom>
          <a:solidFill>
            <a:schemeClr val="accent3">
              <a:lumMod val="75000"/>
            </a:schemeClr>
          </a:solidFill>
        </p:spPr>
        <p:txBody>
          <a:bodyPr wrap="square" lIns="91440" tIns="45720" rIns="91440" bIns="45720">
            <a:spAutoFit/>
          </a:bodyPr>
          <a:lstStyle/>
          <a:p>
            <a:pPr algn="ct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URBANO</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endParaRPr>
          </a:p>
        </p:txBody>
      </p:sp>
      <p:pic>
        <p:nvPicPr>
          <p:cNvPr id="7" name="Picture 5" descr="slogan2008"/>
          <p:cNvPicPr>
            <a:picLocks noChangeAspect="1" noChangeArrowheads="1"/>
          </p:cNvPicPr>
          <p:nvPr/>
        </p:nvPicPr>
        <p:blipFill>
          <a:blip r:embed="rId3" cstate="print"/>
          <a:srcRect/>
          <a:stretch>
            <a:fillRect/>
          </a:stretch>
        </p:blipFill>
        <p:spPr bwMode="auto">
          <a:xfrm>
            <a:off x="6286512" y="5929330"/>
            <a:ext cx="1885926" cy="607153"/>
          </a:xfrm>
          <a:prstGeom prst="rect">
            <a:avLst/>
          </a:prstGeom>
          <a:noFill/>
          <a:ln w="9525">
            <a:noFill/>
            <a:miter lim="800000"/>
            <a:headEnd/>
            <a:tailEnd/>
          </a:ln>
        </p:spPr>
      </p:pic>
      <p:pic>
        <p:nvPicPr>
          <p:cNvPr id="8" name="Picture 9" descr="escudo"/>
          <p:cNvPicPr>
            <a:picLocks noChangeAspect="1" noChangeArrowheads="1"/>
          </p:cNvPicPr>
          <p:nvPr/>
        </p:nvPicPr>
        <p:blipFill>
          <a:blip r:embed="rId4" cstate="print"/>
          <a:srcRect/>
          <a:stretch>
            <a:fillRect/>
          </a:stretch>
        </p:blipFill>
        <p:spPr bwMode="auto">
          <a:xfrm>
            <a:off x="1142976" y="5000636"/>
            <a:ext cx="968741" cy="1156570"/>
          </a:xfrm>
          <a:prstGeom prst="rect">
            <a:avLst/>
          </a:prstGeom>
          <a:noFill/>
        </p:spPr>
      </p:pic>
      <p:sp>
        <p:nvSpPr>
          <p:cNvPr id="9" name="Text Box 13"/>
          <p:cNvSpPr txBox="1">
            <a:spLocks noChangeArrowheads="1"/>
          </p:cNvSpPr>
          <p:nvPr/>
        </p:nvSpPr>
        <p:spPr bwMode="auto">
          <a:xfrm>
            <a:off x="714348" y="6072206"/>
            <a:ext cx="1928826" cy="498598"/>
          </a:xfrm>
          <a:prstGeom prst="rect">
            <a:avLst/>
          </a:prstGeom>
          <a:noFill/>
          <a:ln w="9525">
            <a:noFill/>
            <a:miter lim="800000"/>
            <a:headEnd/>
            <a:tailEnd/>
          </a:ln>
          <a:effectLst/>
        </p:spPr>
        <p:txBody>
          <a:bodyPr wrap="square" lIns="128016" tIns="64008" rIns="128016" bIns="64008">
            <a:spAutoFit/>
          </a:bodyPr>
          <a:lstStyle/>
          <a:p>
            <a:pPr algn="ctr" defTabSz="1279525"/>
            <a:r>
              <a:rPr lang="es-CO" sz="1200" b="1" dirty="0">
                <a:latin typeface="Arial Narrow" pitchFamily="34" charset="0"/>
              </a:rPr>
              <a:t>GOBERNACIÓN DEL TOLIMA</a:t>
            </a:r>
          </a:p>
        </p:txBody>
      </p:sp>
      <p:sp>
        <p:nvSpPr>
          <p:cNvPr id="10" name="9 CuadroTexto"/>
          <p:cNvSpPr txBox="1"/>
          <p:nvPr/>
        </p:nvSpPr>
        <p:spPr>
          <a:xfrm>
            <a:off x="3786182" y="4714884"/>
            <a:ext cx="4326826" cy="461665"/>
          </a:xfrm>
          <a:prstGeom prst="rect">
            <a:avLst/>
          </a:prstGeom>
          <a:noFill/>
        </p:spPr>
        <p:txBody>
          <a:bodyPr wrap="none" rtlCol="0">
            <a:spAutoFit/>
          </a:bodyPr>
          <a:lstStyle/>
          <a:p>
            <a:r>
              <a:rPr lang="es-CO" sz="2400" dirty="0" smtClean="0">
                <a:latin typeface="Lucida Handwriting" pitchFamily="66" charset="0"/>
              </a:rPr>
              <a:t>¡ Digno para la Gente!!!</a:t>
            </a:r>
            <a:endParaRPr lang="es-CO" sz="2400" dirty="0">
              <a:latin typeface="Lucida Handwriting"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86050" y="2571744"/>
            <a:ext cx="3611438" cy="1200329"/>
          </a:xfrm>
          <a:prstGeom prst="rect">
            <a:avLst/>
          </a:prstGeom>
          <a:noFill/>
        </p:spPr>
        <p:txBody>
          <a:bodyPr wrap="none" rtlCol="0">
            <a:spAutoFit/>
          </a:bodyPr>
          <a:lstStyle/>
          <a:p>
            <a:r>
              <a:rPr lang="es-CO" dirty="0" smtClean="0"/>
              <a:t>DATOS DE CONTACTO: </a:t>
            </a:r>
          </a:p>
          <a:p>
            <a:r>
              <a:rPr lang="es-CO" dirty="0" smtClean="0"/>
              <a:t>HECTOR EUGENIO CERVERA BOTERO</a:t>
            </a:r>
          </a:p>
          <a:p>
            <a:r>
              <a:rPr lang="es-CO" dirty="0" smtClean="0"/>
              <a:t>Email: </a:t>
            </a:r>
            <a:r>
              <a:rPr lang="es-CO" dirty="0" smtClean="0">
                <a:hlinkClick r:id="rId2"/>
              </a:rPr>
              <a:t>hcervera1@hotmail.com</a:t>
            </a:r>
            <a:endParaRPr lang="es-CO" dirty="0" smtClean="0"/>
          </a:p>
          <a:p>
            <a:r>
              <a:rPr lang="es-CO" dirty="0" smtClean="0"/>
              <a:t>Teléfono: 3114828627</a:t>
            </a: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3643306"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sp>
        <p:nvSpPr>
          <p:cNvPr id="9" name="8 Rectángulo"/>
          <p:cNvSpPr/>
          <p:nvPr/>
        </p:nvSpPr>
        <p:spPr>
          <a:xfrm>
            <a:off x="5143504" y="571480"/>
            <a:ext cx="3175998" cy="707886"/>
          </a:xfrm>
          <a:prstGeom prst="rect">
            <a:avLst/>
          </a:prstGeom>
          <a:noFill/>
        </p:spPr>
        <p:txBody>
          <a:bodyPr wrap="none" lIns="91440" tIns="45720" rIns="91440" bIns="45720">
            <a:spAutoFit/>
          </a:bodyPr>
          <a:lstStyle/>
          <a:p>
            <a:pPr algn="ctr"/>
            <a:r>
              <a:rPr lang="es-ES" sz="4000" b="0" cap="none" spc="0" dirty="0" smtClean="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latin typeface="Gill Sans Ultra Bold" pitchFamily="34" charset="0"/>
              </a:rPr>
              <a:t>OBJETIVO</a:t>
            </a:r>
            <a:endParaRPr lang="es-ES" sz="4000" b="0" cap="none" spc="0" dirty="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latin typeface="Gill Sans Ultra Bold" pitchFamily="34" charset="0"/>
            </a:endParaRPr>
          </a:p>
        </p:txBody>
      </p:sp>
      <p:sp>
        <p:nvSpPr>
          <p:cNvPr id="10" name="9 CuadroTexto"/>
          <p:cNvSpPr txBox="1"/>
          <p:nvPr/>
        </p:nvSpPr>
        <p:spPr>
          <a:xfrm>
            <a:off x="4000496" y="1941506"/>
            <a:ext cx="4857753" cy="3416320"/>
          </a:xfrm>
          <a:prstGeom prst="rect">
            <a:avLst/>
          </a:prstGeom>
          <a:noFill/>
        </p:spPr>
        <p:txBody>
          <a:bodyPr wrap="square" rtlCol="0">
            <a:spAutoFit/>
          </a:bodyPr>
          <a:lstStyle/>
          <a:p>
            <a:pPr algn="just"/>
            <a:r>
              <a:rPr lang="es-ES" dirty="0" smtClean="0"/>
              <a:t>Promover el desarrollo integral del entorno urbano, generando calidad de espacio público para el disfrute de la población que permita un mejoramiento en la calidad de vida de la población más vulnerable, que vive en condiciones de pobreza y  localizada en asentamientos marginales,  mediante la dotación de infraestructura básica,  equipamientos sociales, zonas verdes de recreación, vías de acceso adecuadas , Mejoramiento integral de barrios y demás elementos  que componen el espacio público </a:t>
            </a:r>
            <a:r>
              <a:rPr lang="es-CO" dirty="0" smtClean="0"/>
              <a:t>r </a:t>
            </a:r>
            <a:endParaRPr lang="es-CO" dirty="0"/>
          </a:p>
        </p:txBody>
      </p:sp>
      <p:pic>
        <p:nvPicPr>
          <p:cNvPr id="6" name="Picture 5" descr="slogan2008"/>
          <p:cNvPicPr>
            <a:picLocks noChangeAspect="1" noChangeArrowheads="1"/>
          </p:cNvPicPr>
          <p:nvPr/>
        </p:nvPicPr>
        <p:blipFill>
          <a:blip r:embed="rId3" cstate="print"/>
          <a:srcRect/>
          <a:stretch>
            <a:fillRect/>
          </a:stretch>
        </p:blipFill>
        <p:spPr bwMode="auto">
          <a:xfrm>
            <a:off x="928662" y="5786454"/>
            <a:ext cx="1885926" cy="607153"/>
          </a:xfrm>
          <a:prstGeom prst="rect">
            <a:avLst/>
          </a:prstGeom>
          <a:noFill/>
          <a:ln w="9525">
            <a:noFill/>
            <a:miter lim="800000"/>
            <a:headEnd/>
            <a:tailEnd/>
          </a:ln>
        </p:spPr>
      </p:pic>
      <p:sp>
        <p:nvSpPr>
          <p:cNvPr id="7" name="6 Forma libre"/>
          <p:cNvSpPr/>
          <p:nvPr/>
        </p:nvSpPr>
        <p:spPr>
          <a:xfrm>
            <a:off x="745509" y="2576945"/>
            <a:ext cx="2179442" cy="2006930"/>
          </a:xfrm>
          <a:custGeom>
            <a:avLst/>
            <a:gdLst>
              <a:gd name="connsiteX0" fmla="*/ 2175821 w 2179442"/>
              <a:gd name="connsiteY0" fmla="*/ 0 h 2006930"/>
              <a:gd name="connsiteX1" fmla="*/ 2128320 w 2179442"/>
              <a:gd name="connsiteY1" fmla="*/ 118754 h 2006930"/>
              <a:gd name="connsiteX2" fmla="*/ 2116444 w 2179442"/>
              <a:gd name="connsiteY2" fmla="*/ 154380 h 2006930"/>
              <a:gd name="connsiteX3" fmla="*/ 2080818 w 2179442"/>
              <a:gd name="connsiteY3" fmla="*/ 213756 h 2006930"/>
              <a:gd name="connsiteX4" fmla="*/ 1938314 w 2179442"/>
              <a:gd name="connsiteY4" fmla="*/ 415637 h 2006930"/>
              <a:gd name="connsiteX5" fmla="*/ 1890813 w 2179442"/>
              <a:gd name="connsiteY5" fmla="*/ 463138 h 2006930"/>
              <a:gd name="connsiteX6" fmla="*/ 1867062 w 2179442"/>
              <a:gd name="connsiteY6" fmla="*/ 510639 h 2006930"/>
              <a:gd name="connsiteX7" fmla="*/ 1724559 w 2179442"/>
              <a:gd name="connsiteY7" fmla="*/ 617517 h 2006930"/>
              <a:gd name="connsiteX8" fmla="*/ 1629556 w 2179442"/>
              <a:gd name="connsiteY8" fmla="*/ 676894 h 2006930"/>
              <a:gd name="connsiteX9" fmla="*/ 1534553 w 2179442"/>
              <a:gd name="connsiteY9" fmla="*/ 760021 h 2006930"/>
              <a:gd name="connsiteX10" fmla="*/ 1475177 w 2179442"/>
              <a:gd name="connsiteY10" fmla="*/ 819398 h 2006930"/>
              <a:gd name="connsiteX11" fmla="*/ 1356423 w 2179442"/>
              <a:gd name="connsiteY11" fmla="*/ 890650 h 2006930"/>
              <a:gd name="connsiteX12" fmla="*/ 1285172 w 2179442"/>
              <a:gd name="connsiteY12" fmla="*/ 938151 h 2006930"/>
              <a:gd name="connsiteX13" fmla="*/ 1261421 w 2179442"/>
              <a:gd name="connsiteY13" fmla="*/ 973777 h 2006930"/>
              <a:gd name="connsiteX14" fmla="*/ 1190169 w 2179442"/>
              <a:gd name="connsiteY14" fmla="*/ 1009403 h 2006930"/>
              <a:gd name="connsiteX15" fmla="*/ 1107042 w 2179442"/>
              <a:gd name="connsiteY15" fmla="*/ 1080655 h 2006930"/>
              <a:gd name="connsiteX16" fmla="*/ 976413 w 2179442"/>
              <a:gd name="connsiteY16" fmla="*/ 1175658 h 2006930"/>
              <a:gd name="connsiteX17" fmla="*/ 905161 w 2179442"/>
              <a:gd name="connsiteY17" fmla="*/ 1223159 h 2006930"/>
              <a:gd name="connsiteX18" fmla="*/ 869535 w 2179442"/>
              <a:gd name="connsiteY18" fmla="*/ 1258785 h 2006930"/>
              <a:gd name="connsiteX19" fmla="*/ 833909 w 2179442"/>
              <a:gd name="connsiteY19" fmla="*/ 1282536 h 2006930"/>
              <a:gd name="connsiteX20" fmla="*/ 774533 w 2179442"/>
              <a:gd name="connsiteY20" fmla="*/ 1353787 h 2006930"/>
              <a:gd name="connsiteX21" fmla="*/ 762657 w 2179442"/>
              <a:gd name="connsiteY21" fmla="*/ 1389413 h 2006930"/>
              <a:gd name="connsiteX22" fmla="*/ 691405 w 2179442"/>
              <a:gd name="connsiteY22" fmla="*/ 1460665 h 2006930"/>
              <a:gd name="connsiteX23" fmla="*/ 667655 w 2179442"/>
              <a:gd name="connsiteY23" fmla="*/ 1496291 h 2006930"/>
              <a:gd name="connsiteX24" fmla="*/ 596403 w 2179442"/>
              <a:gd name="connsiteY24" fmla="*/ 1567543 h 2006930"/>
              <a:gd name="connsiteX25" fmla="*/ 513275 w 2179442"/>
              <a:gd name="connsiteY25" fmla="*/ 1615045 h 2006930"/>
              <a:gd name="connsiteX26" fmla="*/ 477649 w 2179442"/>
              <a:gd name="connsiteY26" fmla="*/ 1650671 h 2006930"/>
              <a:gd name="connsiteX27" fmla="*/ 442023 w 2179442"/>
              <a:gd name="connsiteY27" fmla="*/ 1674421 h 2006930"/>
              <a:gd name="connsiteX28" fmla="*/ 406397 w 2179442"/>
              <a:gd name="connsiteY28" fmla="*/ 1710047 h 2006930"/>
              <a:gd name="connsiteX29" fmla="*/ 299520 w 2179442"/>
              <a:gd name="connsiteY29" fmla="*/ 1769424 h 2006930"/>
              <a:gd name="connsiteX30" fmla="*/ 275769 w 2179442"/>
              <a:gd name="connsiteY30" fmla="*/ 1805050 h 2006930"/>
              <a:gd name="connsiteX31" fmla="*/ 228268 w 2179442"/>
              <a:gd name="connsiteY31" fmla="*/ 1828800 h 2006930"/>
              <a:gd name="connsiteX32" fmla="*/ 157016 w 2179442"/>
              <a:gd name="connsiteY32" fmla="*/ 1876302 h 2006930"/>
              <a:gd name="connsiteX33" fmla="*/ 85764 w 2179442"/>
              <a:gd name="connsiteY33" fmla="*/ 1935678 h 2006930"/>
              <a:gd name="connsiteX34" fmla="*/ 2636 w 2179442"/>
              <a:gd name="connsiteY34" fmla="*/ 2006930 h 200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9442" h="2006930">
                <a:moveTo>
                  <a:pt x="2175821" y="0"/>
                </a:moveTo>
                <a:cubicBezTo>
                  <a:pt x="2154950" y="104361"/>
                  <a:pt x="2179442" y="16511"/>
                  <a:pt x="2128320" y="118754"/>
                </a:cubicBezTo>
                <a:cubicBezTo>
                  <a:pt x="2122722" y="129950"/>
                  <a:pt x="2122042" y="143184"/>
                  <a:pt x="2116444" y="154380"/>
                </a:cubicBezTo>
                <a:cubicBezTo>
                  <a:pt x="2106122" y="175024"/>
                  <a:pt x="2092693" y="193964"/>
                  <a:pt x="2080818" y="213756"/>
                </a:cubicBezTo>
                <a:cubicBezTo>
                  <a:pt x="2054666" y="318370"/>
                  <a:pt x="2070931" y="283020"/>
                  <a:pt x="1938314" y="415637"/>
                </a:cubicBezTo>
                <a:cubicBezTo>
                  <a:pt x="1922480" y="431471"/>
                  <a:pt x="1904248" y="445224"/>
                  <a:pt x="1890813" y="463138"/>
                </a:cubicBezTo>
                <a:cubicBezTo>
                  <a:pt x="1880191" y="477300"/>
                  <a:pt x="1878719" y="497316"/>
                  <a:pt x="1867062" y="510639"/>
                </a:cubicBezTo>
                <a:cubicBezTo>
                  <a:pt x="1849095" y="531173"/>
                  <a:pt x="1736958" y="608218"/>
                  <a:pt x="1724559" y="617517"/>
                </a:cubicBezTo>
                <a:cubicBezTo>
                  <a:pt x="1647108" y="675605"/>
                  <a:pt x="1693327" y="655638"/>
                  <a:pt x="1629556" y="676894"/>
                </a:cubicBezTo>
                <a:cubicBezTo>
                  <a:pt x="1580734" y="750126"/>
                  <a:pt x="1636155" y="676892"/>
                  <a:pt x="1534553" y="760021"/>
                </a:cubicBezTo>
                <a:cubicBezTo>
                  <a:pt x="1512890" y="777746"/>
                  <a:pt x="1497749" y="802845"/>
                  <a:pt x="1475177" y="819398"/>
                </a:cubicBezTo>
                <a:cubicBezTo>
                  <a:pt x="1437951" y="846697"/>
                  <a:pt x="1389065" y="858008"/>
                  <a:pt x="1356423" y="890650"/>
                </a:cubicBezTo>
                <a:cubicBezTo>
                  <a:pt x="1311946" y="935127"/>
                  <a:pt x="1336729" y="920965"/>
                  <a:pt x="1285172" y="938151"/>
                </a:cubicBezTo>
                <a:cubicBezTo>
                  <a:pt x="1277255" y="950026"/>
                  <a:pt x="1271513" y="963685"/>
                  <a:pt x="1261421" y="973777"/>
                </a:cubicBezTo>
                <a:cubicBezTo>
                  <a:pt x="1238399" y="996799"/>
                  <a:pt x="1219146" y="999744"/>
                  <a:pt x="1190169" y="1009403"/>
                </a:cubicBezTo>
                <a:cubicBezTo>
                  <a:pt x="1108380" y="1063930"/>
                  <a:pt x="1207830" y="994265"/>
                  <a:pt x="1107042" y="1080655"/>
                </a:cubicBezTo>
                <a:cubicBezTo>
                  <a:pt x="1014215" y="1160221"/>
                  <a:pt x="1150132" y="1001939"/>
                  <a:pt x="976413" y="1175658"/>
                </a:cubicBezTo>
                <a:cubicBezTo>
                  <a:pt x="931936" y="1220135"/>
                  <a:pt x="956719" y="1205973"/>
                  <a:pt x="905161" y="1223159"/>
                </a:cubicBezTo>
                <a:cubicBezTo>
                  <a:pt x="893286" y="1235034"/>
                  <a:pt x="882437" y="1248034"/>
                  <a:pt x="869535" y="1258785"/>
                </a:cubicBezTo>
                <a:cubicBezTo>
                  <a:pt x="858571" y="1267922"/>
                  <a:pt x="843046" y="1271572"/>
                  <a:pt x="833909" y="1282536"/>
                </a:cubicBezTo>
                <a:cubicBezTo>
                  <a:pt x="758579" y="1372934"/>
                  <a:pt x="861328" y="1295925"/>
                  <a:pt x="774533" y="1353787"/>
                </a:cubicBezTo>
                <a:cubicBezTo>
                  <a:pt x="770574" y="1365662"/>
                  <a:pt x="770342" y="1379532"/>
                  <a:pt x="762657" y="1389413"/>
                </a:cubicBezTo>
                <a:cubicBezTo>
                  <a:pt x="742036" y="1415926"/>
                  <a:pt x="710036" y="1432717"/>
                  <a:pt x="691405" y="1460665"/>
                </a:cubicBezTo>
                <a:cubicBezTo>
                  <a:pt x="683488" y="1472540"/>
                  <a:pt x="677137" y="1485624"/>
                  <a:pt x="667655" y="1496291"/>
                </a:cubicBezTo>
                <a:cubicBezTo>
                  <a:pt x="645340" y="1521395"/>
                  <a:pt x="626445" y="1552522"/>
                  <a:pt x="596403" y="1567543"/>
                </a:cubicBezTo>
                <a:cubicBezTo>
                  <a:pt x="567364" y="1582063"/>
                  <a:pt x="538454" y="1594062"/>
                  <a:pt x="513275" y="1615045"/>
                </a:cubicBezTo>
                <a:cubicBezTo>
                  <a:pt x="500373" y="1625796"/>
                  <a:pt x="490551" y="1639920"/>
                  <a:pt x="477649" y="1650671"/>
                </a:cubicBezTo>
                <a:cubicBezTo>
                  <a:pt x="466685" y="1659808"/>
                  <a:pt x="452987" y="1665284"/>
                  <a:pt x="442023" y="1674421"/>
                </a:cubicBezTo>
                <a:cubicBezTo>
                  <a:pt x="429121" y="1685172"/>
                  <a:pt x="419653" y="1699736"/>
                  <a:pt x="406397" y="1710047"/>
                </a:cubicBezTo>
                <a:cubicBezTo>
                  <a:pt x="345145" y="1757688"/>
                  <a:pt x="353273" y="1751507"/>
                  <a:pt x="299520" y="1769424"/>
                </a:cubicBezTo>
                <a:cubicBezTo>
                  <a:pt x="291603" y="1781299"/>
                  <a:pt x="286733" y="1795913"/>
                  <a:pt x="275769" y="1805050"/>
                </a:cubicBezTo>
                <a:cubicBezTo>
                  <a:pt x="262169" y="1816383"/>
                  <a:pt x="243448" y="1819692"/>
                  <a:pt x="228268" y="1828800"/>
                </a:cubicBezTo>
                <a:cubicBezTo>
                  <a:pt x="203791" y="1843486"/>
                  <a:pt x="180767" y="1860468"/>
                  <a:pt x="157016" y="1876302"/>
                </a:cubicBezTo>
                <a:cubicBezTo>
                  <a:pt x="29709" y="1961173"/>
                  <a:pt x="222920" y="1829000"/>
                  <a:pt x="85764" y="1935678"/>
                </a:cubicBezTo>
                <a:cubicBezTo>
                  <a:pt x="0" y="2002384"/>
                  <a:pt x="29495" y="1953217"/>
                  <a:pt x="2636" y="200693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8" name="7 Forma libre"/>
          <p:cNvSpPr/>
          <p:nvPr/>
        </p:nvSpPr>
        <p:spPr>
          <a:xfrm>
            <a:off x="961901" y="2826327"/>
            <a:ext cx="2078182" cy="2078182"/>
          </a:xfrm>
          <a:custGeom>
            <a:avLst/>
            <a:gdLst>
              <a:gd name="connsiteX0" fmla="*/ 2078182 w 2078182"/>
              <a:gd name="connsiteY0" fmla="*/ 0 h 2078182"/>
              <a:gd name="connsiteX1" fmla="*/ 2042556 w 2078182"/>
              <a:gd name="connsiteY1" fmla="*/ 35626 h 2078182"/>
              <a:gd name="connsiteX2" fmla="*/ 2018805 w 2078182"/>
              <a:gd name="connsiteY2" fmla="*/ 71252 h 2078182"/>
              <a:gd name="connsiteX3" fmla="*/ 1983180 w 2078182"/>
              <a:gd name="connsiteY3" fmla="*/ 95003 h 2078182"/>
              <a:gd name="connsiteX4" fmla="*/ 1935678 w 2078182"/>
              <a:gd name="connsiteY4" fmla="*/ 166255 h 2078182"/>
              <a:gd name="connsiteX5" fmla="*/ 1911928 w 2078182"/>
              <a:gd name="connsiteY5" fmla="*/ 201881 h 2078182"/>
              <a:gd name="connsiteX6" fmla="*/ 1876302 w 2078182"/>
              <a:gd name="connsiteY6" fmla="*/ 237507 h 2078182"/>
              <a:gd name="connsiteX7" fmla="*/ 1828800 w 2078182"/>
              <a:gd name="connsiteY7" fmla="*/ 308759 h 2078182"/>
              <a:gd name="connsiteX8" fmla="*/ 1757548 w 2078182"/>
              <a:gd name="connsiteY8" fmla="*/ 356260 h 2078182"/>
              <a:gd name="connsiteX9" fmla="*/ 1733798 w 2078182"/>
              <a:gd name="connsiteY9" fmla="*/ 391886 h 2078182"/>
              <a:gd name="connsiteX10" fmla="*/ 1698172 w 2078182"/>
              <a:gd name="connsiteY10" fmla="*/ 427512 h 2078182"/>
              <a:gd name="connsiteX11" fmla="*/ 1662546 w 2078182"/>
              <a:gd name="connsiteY11" fmla="*/ 498764 h 2078182"/>
              <a:gd name="connsiteX12" fmla="*/ 1626920 w 2078182"/>
              <a:gd name="connsiteY12" fmla="*/ 534390 h 2078182"/>
              <a:gd name="connsiteX13" fmla="*/ 1579418 w 2078182"/>
              <a:gd name="connsiteY13" fmla="*/ 605642 h 2078182"/>
              <a:gd name="connsiteX14" fmla="*/ 1520042 w 2078182"/>
              <a:gd name="connsiteY14" fmla="*/ 676894 h 2078182"/>
              <a:gd name="connsiteX15" fmla="*/ 1484416 w 2078182"/>
              <a:gd name="connsiteY15" fmla="*/ 712520 h 2078182"/>
              <a:gd name="connsiteX16" fmla="*/ 1460665 w 2078182"/>
              <a:gd name="connsiteY16" fmla="*/ 748146 h 2078182"/>
              <a:gd name="connsiteX17" fmla="*/ 1425039 w 2078182"/>
              <a:gd name="connsiteY17" fmla="*/ 795647 h 2078182"/>
              <a:gd name="connsiteX18" fmla="*/ 1389413 w 2078182"/>
              <a:gd name="connsiteY18" fmla="*/ 831273 h 2078182"/>
              <a:gd name="connsiteX19" fmla="*/ 1365663 w 2078182"/>
              <a:gd name="connsiteY19" fmla="*/ 866899 h 2078182"/>
              <a:gd name="connsiteX20" fmla="*/ 1294411 w 2078182"/>
              <a:gd name="connsiteY20" fmla="*/ 938151 h 2078182"/>
              <a:gd name="connsiteX21" fmla="*/ 1270660 w 2078182"/>
              <a:gd name="connsiteY21" fmla="*/ 973777 h 2078182"/>
              <a:gd name="connsiteX22" fmla="*/ 1235034 w 2078182"/>
              <a:gd name="connsiteY22" fmla="*/ 997528 h 2078182"/>
              <a:gd name="connsiteX23" fmla="*/ 1163782 w 2078182"/>
              <a:gd name="connsiteY23" fmla="*/ 1068779 h 2078182"/>
              <a:gd name="connsiteX24" fmla="*/ 1128156 w 2078182"/>
              <a:gd name="connsiteY24" fmla="*/ 1104405 h 2078182"/>
              <a:gd name="connsiteX25" fmla="*/ 1092530 w 2078182"/>
              <a:gd name="connsiteY25" fmla="*/ 1128156 h 2078182"/>
              <a:gd name="connsiteX26" fmla="*/ 1056904 w 2078182"/>
              <a:gd name="connsiteY26" fmla="*/ 1163782 h 2078182"/>
              <a:gd name="connsiteX27" fmla="*/ 985652 w 2078182"/>
              <a:gd name="connsiteY27" fmla="*/ 1246909 h 2078182"/>
              <a:gd name="connsiteX28" fmla="*/ 938151 w 2078182"/>
              <a:gd name="connsiteY28" fmla="*/ 1270660 h 2078182"/>
              <a:gd name="connsiteX29" fmla="*/ 902525 w 2078182"/>
              <a:gd name="connsiteY29" fmla="*/ 1306286 h 2078182"/>
              <a:gd name="connsiteX30" fmla="*/ 855024 w 2078182"/>
              <a:gd name="connsiteY30" fmla="*/ 1341912 h 2078182"/>
              <a:gd name="connsiteX31" fmla="*/ 819398 w 2078182"/>
              <a:gd name="connsiteY31" fmla="*/ 1401289 h 2078182"/>
              <a:gd name="connsiteX32" fmla="*/ 712520 w 2078182"/>
              <a:gd name="connsiteY32" fmla="*/ 1496291 h 2078182"/>
              <a:gd name="connsiteX33" fmla="*/ 605642 w 2078182"/>
              <a:gd name="connsiteY33" fmla="*/ 1579418 h 2078182"/>
              <a:gd name="connsiteX34" fmla="*/ 581891 w 2078182"/>
              <a:gd name="connsiteY34" fmla="*/ 1626920 h 2078182"/>
              <a:gd name="connsiteX35" fmla="*/ 498764 w 2078182"/>
              <a:gd name="connsiteY35" fmla="*/ 1698172 h 2078182"/>
              <a:gd name="connsiteX36" fmla="*/ 380011 w 2078182"/>
              <a:gd name="connsiteY36" fmla="*/ 1805050 h 2078182"/>
              <a:gd name="connsiteX37" fmla="*/ 332509 w 2078182"/>
              <a:gd name="connsiteY37" fmla="*/ 1828800 h 2078182"/>
              <a:gd name="connsiteX38" fmla="*/ 261257 w 2078182"/>
              <a:gd name="connsiteY38" fmla="*/ 1876302 h 2078182"/>
              <a:gd name="connsiteX39" fmla="*/ 225631 w 2078182"/>
              <a:gd name="connsiteY39" fmla="*/ 1911928 h 2078182"/>
              <a:gd name="connsiteX40" fmla="*/ 178130 w 2078182"/>
              <a:gd name="connsiteY40" fmla="*/ 1947554 h 2078182"/>
              <a:gd name="connsiteX41" fmla="*/ 142504 w 2078182"/>
              <a:gd name="connsiteY41" fmla="*/ 1971304 h 2078182"/>
              <a:gd name="connsiteX42" fmla="*/ 106878 w 2078182"/>
              <a:gd name="connsiteY42" fmla="*/ 2006930 h 2078182"/>
              <a:gd name="connsiteX43" fmla="*/ 23751 w 2078182"/>
              <a:gd name="connsiteY43" fmla="*/ 2054431 h 2078182"/>
              <a:gd name="connsiteX44" fmla="*/ 0 w 2078182"/>
              <a:gd name="connsiteY44" fmla="*/ 2078182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78182" h="2078182">
                <a:moveTo>
                  <a:pt x="2078182" y="0"/>
                </a:moveTo>
                <a:cubicBezTo>
                  <a:pt x="2066307" y="11875"/>
                  <a:pt x="2053307" y="22724"/>
                  <a:pt x="2042556" y="35626"/>
                </a:cubicBezTo>
                <a:cubicBezTo>
                  <a:pt x="2033419" y="46590"/>
                  <a:pt x="2028897" y="61160"/>
                  <a:pt x="2018805" y="71252"/>
                </a:cubicBezTo>
                <a:cubicBezTo>
                  <a:pt x="2008713" y="81344"/>
                  <a:pt x="1995055" y="87086"/>
                  <a:pt x="1983180" y="95003"/>
                </a:cubicBezTo>
                <a:lnTo>
                  <a:pt x="1935678" y="166255"/>
                </a:lnTo>
                <a:cubicBezTo>
                  <a:pt x="1927761" y="178130"/>
                  <a:pt x="1922020" y="191789"/>
                  <a:pt x="1911928" y="201881"/>
                </a:cubicBezTo>
                <a:cubicBezTo>
                  <a:pt x="1900053" y="213756"/>
                  <a:pt x="1886613" y="224250"/>
                  <a:pt x="1876302" y="237507"/>
                </a:cubicBezTo>
                <a:cubicBezTo>
                  <a:pt x="1858777" y="260039"/>
                  <a:pt x="1852551" y="292925"/>
                  <a:pt x="1828800" y="308759"/>
                </a:cubicBezTo>
                <a:lnTo>
                  <a:pt x="1757548" y="356260"/>
                </a:lnTo>
                <a:cubicBezTo>
                  <a:pt x="1749631" y="368135"/>
                  <a:pt x="1742935" y="380922"/>
                  <a:pt x="1733798" y="391886"/>
                </a:cubicBezTo>
                <a:cubicBezTo>
                  <a:pt x="1723047" y="404788"/>
                  <a:pt x="1707488" y="413538"/>
                  <a:pt x="1698172" y="427512"/>
                </a:cubicBezTo>
                <a:cubicBezTo>
                  <a:pt x="1626760" y="534629"/>
                  <a:pt x="1755974" y="386649"/>
                  <a:pt x="1662546" y="498764"/>
                </a:cubicBezTo>
                <a:cubicBezTo>
                  <a:pt x="1651795" y="511666"/>
                  <a:pt x="1637231" y="521133"/>
                  <a:pt x="1626920" y="534390"/>
                </a:cubicBezTo>
                <a:cubicBezTo>
                  <a:pt x="1609395" y="556922"/>
                  <a:pt x="1599602" y="585457"/>
                  <a:pt x="1579418" y="605642"/>
                </a:cubicBezTo>
                <a:cubicBezTo>
                  <a:pt x="1475330" y="709733"/>
                  <a:pt x="1602715" y="577687"/>
                  <a:pt x="1520042" y="676894"/>
                </a:cubicBezTo>
                <a:cubicBezTo>
                  <a:pt x="1509291" y="689796"/>
                  <a:pt x="1495167" y="699618"/>
                  <a:pt x="1484416" y="712520"/>
                </a:cubicBezTo>
                <a:cubicBezTo>
                  <a:pt x="1475279" y="723484"/>
                  <a:pt x="1468961" y="736532"/>
                  <a:pt x="1460665" y="748146"/>
                </a:cubicBezTo>
                <a:cubicBezTo>
                  <a:pt x="1449161" y="764251"/>
                  <a:pt x="1437920" y="780620"/>
                  <a:pt x="1425039" y="795647"/>
                </a:cubicBezTo>
                <a:cubicBezTo>
                  <a:pt x="1414109" y="808398"/>
                  <a:pt x="1400164" y="818371"/>
                  <a:pt x="1389413" y="831273"/>
                </a:cubicBezTo>
                <a:cubicBezTo>
                  <a:pt x="1380276" y="842237"/>
                  <a:pt x="1375145" y="856232"/>
                  <a:pt x="1365663" y="866899"/>
                </a:cubicBezTo>
                <a:cubicBezTo>
                  <a:pt x="1343348" y="892003"/>
                  <a:pt x="1313043" y="910204"/>
                  <a:pt x="1294411" y="938151"/>
                </a:cubicBezTo>
                <a:cubicBezTo>
                  <a:pt x="1286494" y="950026"/>
                  <a:pt x="1280752" y="963685"/>
                  <a:pt x="1270660" y="973777"/>
                </a:cubicBezTo>
                <a:cubicBezTo>
                  <a:pt x="1260568" y="983869"/>
                  <a:pt x="1245701" y="988046"/>
                  <a:pt x="1235034" y="997528"/>
                </a:cubicBezTo>
                <a:cubicBezTo>
                  <a:pt x="1209930" y="1019843"/>
                  <a:pt x="1187533" y="1045029"/>
                  <a:pt x="1163782" y="1068779"/>
                </a:cubicBezTo>
                <a:cubicBezTo>
                  <a:pt x="1151907" y="1080654"/>
                  <a:pt x="1142130" y="1095089"/>
                  <a:pt x="1128156" y="1104405"/>
                </a:cubicBezTo>
                <a:cubicBezTo>
                  <a:pt x="1116281" y="1112322"/>
                  <a:pt x="1103494" y="1119019"/>
                  <a:pt x="1092530" y="1128156"/>
                </a:cubicBezTo>
                <a:cubicBezTo>
                  <a:pt x="1079628" y="1138907"/>
                  <a:pt x="1067834" y="1151031"/>
                  <a:pt x="1056904" y="1163782"/>
                </a:cubicBezTo>
                <a:cubicBezTo>
                  <a:pt x="1031298" y="1193656"/>
                  <a:pt x="1018221" y="1223645"/>
                  <a:pt x="985652" y="1246909"/>
                </a:cubicBezTo>
                <a:cubicBezTo>
                  <a:pt x="971247" y="1257199"/>
                  <a:pt x="952556" y="1260370"/>
                  <a:pt x="938151" y="1270660"/>
                </a:cubicBezTo>
                <a:cubicBezTo>
                  <a:pt x="924485" y="1280422"/>
                  <a:pt x="915276" y="1295356"/>
                  <a:pt x="902525" y="1306286"/>
                </a:cubicBezTo>
                <a:cubicBezTo>
                  <a:pt x="887498" y="1319167"/>
                  <a:pt x="870858" y="1330037"/>
                  <a:pt x="855024" y="1341912"/>
                </a:cubicBezTo>
                <a:cubicBezTo>
                  <a:pt x="843149" y="1361704"/>
                  <a:pt x="834014" y="1383425"/>
                  <a:pt x="819398" y="1401289"/>
                </a:cubicBezTo>
                <a:cubicBezTo>
                  <a:pt x="749927" y="1486198"/>
                  <a:pt x="771048" y="1452395"/>
                  <a:pt x="712520" y="1496291"/>
                </a:cubicBezTo>
                <a:cubicBezTo>
                  <a:pt x="676413" y="1523371"/>
                  <a:pt x="605642" y="1579418"/>
                  <a:pt x="605642" y="1579418"/>
                </a:cubicBezTo>
                <a:cubicBezTo>
                  <a:pt x="597725" y="1595252"/>
                  <a:pt x="592181" y="1612515"/>
                  <a:pt x="581891" y="1626920"/>
                </a:cubicBezTo>
                <a:cubicBezTo>
                  <a:pt x="556455" y="1662530"/>
                  <a:pt x="531198" y="1668982"/>
                  <a:pt x="498764" y="1698172"/>
                </a:cubicBezTo>
                <a:cubicBezTo>
                  <a:pt x="439894" y="1751155"/>
                  <a:pt x="438840" y="1768282"/>
                  <a:pt x="380011" y="1805050"/>
                </a:cubicBezTo>
                <a:cubicBezTo>
                  <a:pt x="364999" y="1814432"/>
                  <a:pt x="348343" y="1820883"/>
                  <a:pt x="332509" y="1828800"/>
                </a:cubicBezTo>
                <a:cubicBezTo>
                  <a:pt x="218859" y="1942450"/>
                  <a:pt x="364374" y="1807557"/>
                  <a:pt x="261257" y="1876302"/>
                </a:cubicBezTo>
                <a:cubicBezTo>
                  <a:pt x="247283" y="1885618"/>
                  <a:pt x="238382" y="1900998"/>
                  <a:pt x="225631" y="1911928"/>
                </a:cubicBezTo>
                <a:cubicBezTo>
                  <a:pt x="210604" y="1924809"/>
                  <a:pt x="194236" y="1936050"/>
                  <a:pt x="178130" y="1947554"/>
                </a:cubicBezTo>
                <a:cubicBezTo>
                  <a:pt x="166516" y="1955850"/>
                  <a:pt x="153468" y="1962167"/>
                  <a:pt x="142504" y="1971304"/>
                </a:cubicBezTo>
                <a:cubicBezTo>
                  <a:pt x="129602" y="1982055"/>
                  <a:pt x="119780" y="1996179"/>
                  <a:pt x="106878" y="2006930"/>
                </a:cubicBezTo>
                <a:cubicBezTo>
                  <a:pt x="58285" y="2047424"/>
                  <a:pt x="81831" y="2015711"/>
                  <a:pt x="23751" y="2054431"/>
                </a:cubicBezTo>
                <a:cubicBezTo>
                  <a:pt x="14435" y="2060642"/>
                  <a:pt x="7917" y="2070265"/>
                  <a:pt x="0" y="2078182"/>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1" name="10 Forma libre"/>
          <p:cNvSpPr/>
          <p:nvPr/>
        </p:nvSpPr>
        <p:spPr>
          <a:xfrm>
            <a:off x="1769423" y="2968831"/>
            <a:ext cx="1533087" cy="901323"/>
          </a:xfrm>
          <a:custGeom>
            <a:avLst/>
            <a:gdLst>
              <a:gd name="connsiteX0" fmla="*/ 0 w 1533087"/>
              <a:gd name="connsiteY0" fmla="*/ 0 h 901323"/>
              <a:gd name="connsiteX1" fmla="*/ 166255 w 1533087"/>
              <a:gd name="connsiteY1" fmla="*/ 47501 h 901323"/>
              <a:gd name="connsiteX2" fmla="*/ 249382 w 1533087"/>
              <a:gd name="connsiteY2" fmla="*/ 83127 h 901323"/>
              <a:gd name="connsiteX3" fmla="*/ 320634 w 1533087"/>
              <a:gd name="connsiteY3" fmla="*/ 130629 h 901323"/>
              <a:gd name="connsiteX4" fmla="*/ 368135 w 1533087"/>
              <a:gd name="connsiteY4" fmla="*/ 154379 h 901323"/>
              <a:gd name="connsiteX5" fmla="*/ 439387 w 1533087"/>
              <a:gd name="connsiteY5" fmla="*/ 201881 h 901323"/>
              <a:gd name="connsiteX6" fmla="*/ 570016 w 1533087"/>
              <a:gd name="connsiteY6" fmla="*/ 285008 h 901323"/>
              <a:gd name="connsiteX7" fmla="*/ 641268 w 1533087"/>
              <a:gd name="connsiteY7" fmla="*/ 308759 h 901323"/>
              <a:gd name="connsiteX8" fmla="*/ 748146 w 1533087"/>
              <a:gd name="connsiteY8" fmla="*/ 380011 h 901323"/>
              <a:gd name="connsiteX9" fmla="*/ 807522 w 1533087"/>
              <a:gd name="connsiteY9" fmla="*/ 403761 h 901323"/>
              <a:gd name="connsiteX10" fmla="*/ 878774 w 1533087"/>
              <a:gd name="connsiteY10" fmla="*/ 439387 h 901323"/>
              <a:gd name="connsiteX11" fmla="*/ 914400 w 1533087"/>
              <a:gd name="connsiteY11" fmla="*/ 463138 h 901323"/>
              <a:gd name="connsiteX12" fmla="*/ 1045029 w 1533087"/>
              <a:gd name="connsiteY12" fmla="*/ 534390 h 901323"/>
              <a:gd name="connsiteX13" fmla="*/ 1104406 w 1533087"/>
              <a:gd name="connsiteY13" fmla="*/ 581891 h 901323"/>
              <a:gd name="connsiteX14" fmla="*/ 1211283 w 1533087"/>
              <a:gd name="connsiteY14" fmla="*/ 653143 h 901323"/>
              <a:gd name="connsiteX15" fmla="*/ 1246909 w 1533087"/>
              <a:gd name="connsiteY15" fmla="*/ 676894 h 901323"/>
              <a:gd name="connsiteX16" fmla="*/ 1306286 w 1533087"/>
              <a:gd name="connsiteY16" fmla="*/ 724395 h 901323"/>
              <a:gd name="connsiteX17" fmla="*/ 1389413 w 1533087"/>
              <a:gd name="connsiteY17" fmla="*/ 783772 h 901323"/>
              <a:gd name="connsiteX18" fmla="*/ 1484416 w 1533087"/>
              <a:gd name="connsiteY18" fmla="*/ 866899 h 901323"/>
              <a:gd name="connsiteX19" fmla="*/ 1520042 w 1533087"/>
              <a:gd name="connsiteY19" fmla="*/ 890650 h 90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3087" h="901323">
                <a:moveTo>
                  <a:pt x="0" y="0"/>
                </a:moveTo>
                <a:cubicBezTo>
                  <a:pt x="102219" y="34074"/>
                  <a:pt x="46964" y="17679"/>
                  <a:pt x="166255" y="47501"/>
                </a:cubicBezTo>
                <a:cubicBezTo>
                  <a:pt x="295932" y="133954"/>
                  <a:pt x="96013" y="6442"/>
                  <a:pt x="249382" y="83127"/>
                </a:cubicBezTo>
                <a:cubicBezTo>
                  <a:pt x="274913" y="95893"/>
                  <a:pt x="295103" y="117864"/>
                  <a:pt x="320634" y="130629"/>
                </a:cubicBezTo>
                <a:lnTo>
                  <a:pt x="368135" y="154379"/>
                </a:lnTo>
                <a:cubicBezTo>
                  <a:pt x="451039" y="237283"/>
                  <a:pt x="359187" y="156052"/>
                  <a:pt x="439387" y="201881"/>
                </a:cubicBezTo>
                <a:cubicBezTo>
                  <a:pt x="484199" y="227488"/>
                  <a:pt x="521053" y="268687"/>
                  <a:pt x="570016" y="285008"/>
                </a:cubicBezTo>
                <a:cubicBezTo>
                  <a:pt x="593767" y="292925"/>
                  <a:pt x="619178" y="296978"/>
                  <a:pt x="641268" y="308759"/>
                </a:cubicBezTo>
                <a:cubicBezTo>
                  <a:pt x="679048" y="328908"/>
                  <a:pt x="710970" y="358768"/>
                  <a:pt x="748146" y="380011"/>
                </a:cubicBezTo>
                <a:cubicBezTo>
                  <a:pt x="766654" y="390587"/>
                  <a:pt x="788116" y="394940"/>
                  <a:pt x="807522" y="403761"/>
                </a:cubicBezTo>
                <a:cubicBezTo>
                  <a:pt x="831696" y="414749"/>
                  <a:pt x="855562" y="426491"/>
                  <a:pt x="878774" y="439387"/>
                </a:cubicBezTo>
                <a:cubicBezTo>
                  <a:pt x="891250" y="446318"/>
                  <a:pt x="901924" y="456207"/>
                  <a:pt x="914400" y="463138"/>
                </a:cubicBezTo>
                <a:cubicBezTo>
                  <a:pt x="976217" y="497481"/>
                  <a:pt x="989028" y="495190"/>
                  <a:pt x="1045029" y="534390"/>
                </a:cubicBezTo>
                <a:cubicBezTo>
                  <a:pt x="1065794" y="548925"/>
                  <a:pt x="1083781" y="567159"/>
                  <a:pt x="1104406" y="581891"/>
                </a:cubicBezTo>
                <a:cubicBezTo>
                  <a:pt x="1139247" y="606778"/>
                  <a:pt x="1175657" y="629392"/>
                  <a:pt x="1211283" y="653143"/>
                </a:cubicBezTo>
                <a:cubicBezTo>
                  <a:pt x="1223158" y="661060"/>
                  <a:pt x="1235764" y="667978"/>
                  <a:pt x="1246909" y="676894"/>
                </a:cubicBezTo>
                <a:cubicBezTo>
                  <a:pt x="1266701" y="692728"/>
                  <a:pt x="1286009" y="709187"/>
                  <a:pt x="1306286" y="724395"/>
                </a:cubicBezTo>
                <a:cubicBezTo>
                  <a:pt x="1333527" y="744826"/>
                  <a:pt x="1363058" y="762209"/>
                  <a:pt x="1389413" y="783772"/>
                </a:cubicBezTo>
                <a:cubicBezTo>
                  <a:pt x="1533087" y="901323"/>
                  <a:pt x="1346367" y="768292"/>
                  <a:pt x="1484416" y="866899"/>
                </a:cubicBezTo>
                <a:cubicBezTo>
                  <a:pt x="1496030" y="875195"/>
                  <a:pt x="1520042" y="890650"/>
                  <a:pt x="1520042" y="89065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2" name="11 Forma libre"/>
          <p:cNvSpPr/>
          <p:nvPr/>
        </p:nvSpPr>
        <p:spPr>
          <a:xfrm>
            <a:off x="1638795" y="3146961"/>
            <a:ext cx="1368956" cy="736270"/>
          </a:xfrm>
          <a:custGeom>
            <a:avLst/>
            <a:gdLst>
              <a:gd name="connsiteX0" fmla="*/ 0 w 1368956"/>
              <a:gd name="connsiteY0" fmla="*/ 0 h 736270"/>
              <a:gd name="connsiteX1" fmla="*/ 59376 w 1368956"/>
              <a:gd name="connsiteY1" fmla="*/ 11875 h 736270"/>
              <a:gd name="connsiteX2" fmla="*/ 308758 w 1368956"/>
              <a:gd name="connsiteY2" fmla="*/ 106878 h 736270"/>
              <a:gd name="connsiteX3" fmla="*/ 368135 w 1368956"/>
              <a:gd name="connsiteY3" fmla="*/ 130629 h 736270"/>
              <a:gd name="connsiteX4" fmla="*/ 403761 w 1368956"/>
              <a:gd name="connsiteY4" fmla="*/ 154379 h 736270"/>
              <a:gd name="connsiteX5" fmla="*/ 475013 w 1368956"/>
              <a:gd name="connsiteY5" fmla="*/ 178130 h 736270"/>
              <a:gd name="connsiteX6" fmla="*/ 510639 w 1368956"/>
              <a:gd name="connsiteY6" fmla="*/ 213756 h 736270"/>
              <a:gd name="connsiteX7" fmla="*/ 558140 w 1368956"/>
              <a:gd name="connsiteY7" fmla="*/ 225631 h 736270"/>
              <a:gd name="connsiteX8" fmla="*/ 605641 w 1368956"/>
              <a:gd name="connsiteY8" fmla="*/ 249382 h 736270"/>
              <a:gd name="connsiteX9" fmla="*/ 676893 w 1368956"/>
              <a:gd name="connsiteY9" fmla="*/ 296883 h 736270"/>
              <a:gd name="connsiteX10" fmla="*/ 712519 w 1368956"/>
              <a:gd name="connsiteY10" fmla="*/ 332509 h 736270"/>
              <a:gd name="connsiteX11" fmla="*/ 748145 w 1368956"/>
              <a:gd name="connsiteY11" fmla="*/ 344384 h 736270"/>
              <a:gd name="connsiteX12" fmla="*/ 783771 w 1368956"/>
              <a:gd name="connsiteY12" fmla="*/ 368135 h 736270"/>
              <a:gd name="connsiteX13" fmla="*/ 878774 w 1368956"/>
              <a:gd name="connsiteY13" fmla="*/ 439387 h 736270"/>
              <a:gd name="connsiteX14" fmla="*/ 914400 w 1368956"/>
              <a:gd name="connsiteY14" fmla="*/ 463138 h 736270"/>
              <a:gd name="connsiteX15" fmla="*/ 950026 w 1368956"/>
              <a:gd name="connsiteY15" fmla="*/ 498764 h 736270"/>
              <a:gd name="connsiteX16" fmla="*/ 1021278 w 1368956"/>
              <a:gd name="connsiteY16" fmla="*/ 522514 h 736270"/>
              <a:gd name="connsiteX17" fmla="*/ 1104405 w 1368956"/>
              <a:gd name="connsiteY17" fmla="*/ 581891 h 736270"/>
              <a:gd name="connsiteX18" fmla="*/ 1151906 w 1368956"/>
              <a:gd name="connsiteY18" fmla="*/ 617517 h 736270"/>
              <a:gd name="connsiteX19" fmla="*/ 1187532 w 1368956"/>
              <a:gd name="connsiteY19" fmla="*/ 629392 h 736270"/>
              <a:gd name="connsiteX20" fmla="*/ 1294410 w 1368956"/>
              <a:gd name="connsiteY20" fmla="*/ 688769 h 736270"/>
              <a:gd name="connsiteX21" fmla="*/ 1330036 w 1368956"/>
              <a:gd name="connsiteY21" fmla="*/ 712520 h 736270"/>
              <a:gd name="connsiteX22" fmla="*/ 1365662 w 1368956"/>
              <a:gd name="connsiteY22" fmla="*/ 724395 h 736270"/>
              <a:gd name="connsiteX23" fmla="*/ 1365662 w 1368956"/>
              <a:gd name="connsiteY23" fmla="*/ 736270 h 7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8956" h="736270">
                <a:moveTo>
                  <a:pt x="0" y="0"/>
                </a:moveTo>
                <a:cubicBezTo>
                  <a:pt x="19792" y="3958"/>
                  <a:pt x="39969" y="6330"/>
                  <a:pt x="59376" y="11875"/>
                </a:cubicBezTo>
                <a:cubicBezTo>
                  <a:pt x="161282" y="40991"/>
                  <a:pt x="205300" y="64278"/>
                  <a:pt x="308758" y="106878"/>
                </a:cubicBezTo>
                <a:cubicBezTo>
                  <a:pt x="328469" y="114994"/>
                  <a:pt x="350398" y="118805"/>
                  <a:pt x="368135" y="130629"/>
                </a:cubicBezTo>
                <a:cubicBezTo>
                  <a:pt x="380010" y="138546"/>
                  <a:pt x="390719" y="148583"/>
                  <a:pt x="403761" y="154379"/>
                </a:cubicBezTo>
                <a:cubicBezTo>
                  <a:pt x="426639" y="164547"/>
                  <a:pt x="475013" y="178130"/>
                  <a:pt x="475013" y="178130"/>
                </a:cubicBezTo>
                <a:cubicBezTo>
                  <a:pt x="486888" y="190005"/>
                  <a:pt x="496057" y="205424"/>
                  <a:pt x="510639" y="213756"/>
                </a:cubicBezTo>
                <a:cubicBezTo>
                  <a:pt x="524810" y="221853"/>
                  <a:pt x="542858" y="219900"/>
                  <a:pt x="558140" y="225631"/>
                </a:cubicBezTo>
                <a:cubicBezTo>
                  <a:pt x="574715" y="231847"/>
                  <a:pt x="590461" y="240274"/>
                  <a:pt x="605641" y="249382"/>
                </a:cubicBezTo>
                <a:cubicBezTo>
                  <a:pt x="630118" y="264068"/>
                  <a:pt x="656709" y="276699"/>
                  <a:pt x="676893" y="296883"/>
                </a:cubicBezTo>
                <a:cubicBezTo>
                  <a:pt x="688768" y="308758"/>
                  <a:pt x="698545" y="323193"/>
                  <a:pt x="712519" y="332509"/>
                </a:cubicBezTo>
                <a:cubicBezTo>
                  <a:pt x="722934" y="339453"/>
                  <a:pt x="736270" y="340426"/>
                  <a:pt x="748145" y="344384"/>
                </a:cubicBezTo>
                <a:cubicBezTo>
                  <a:pt x="760020" y="352301"/>
                  <a:pt x="772228" y="359740"/>
                  <a:pt x="783771" y="368135"/>
                </a:cubicBezTo>
                <a:cubicBezTo>
                  <a:pt x="815784" y="391418"/>
                  <a:pt x="845838" y="417429"/>
                  <a:pt x="878774" y="439387"/>
                </a:cubicBezTo>
                <a:cubicBezTo>
                  <a:pt x="890649" y="447304"/>
                  <a:pt x="903436" y="454001"/>
                  <a:pt x="914400" y="463138"/>
                </a:cubicBezTo>
                <a:cubicBezTo>
                  <a:pt x="927302" y="473889"/>
                  <a:pt x="935345" y="490608"/>
                  <a:pt x="950026" y="498764"/>
                </a:cubicBezTo>
                <a:cubicBezTo>
                  <a:pt x="971911" y="510922"/>
                  <a:pt x="1021278" y="522514"/>
                  <a:pt x="1021278" y="522514"/>
                </a:cubicBezTo>
                <a:cubicBezTo>
                  <a:pt x="1176517" y="638944"/>
                  <a:pt x="982853" y="495067"/>
                  <a:pt x="1104405" y="581891"/>
                </a:cubicBezTo>
                <a:cubicBezTo>
                  <a:pt x="1120510" y="593395"/>
                  <a:pt x="1134722" y="607697"/>
                  <a:pt x="1151906" y="617517"/>
                </a:cubicBezTo>
                <a:cubicBezTo>
                  <a:pt x="1162774" y="623727"/>
                  <a:pt x="1175657" y="625434"/>
                  <a:pt x="1187532" y="629392"/>
                </a:cubicBezTo>
                <a:cubicBezTo>
                  <a:pt x="1269199" y="683838"/>
                  <a:pt x="1231704" y="667868"/>
                  <a:pt x="1294410" y="688769"/>
                </a:cubicBezTo>
                <a:cubicBezTo>
                  <a:pt x="1306285" y="696686"/>
                  <a:pt x="1317270" y="706137"/>
                  <a:pt x="1330036" y="712520"/>
                </a:cubicBezTo>
                <a:cubicBezTo>
                  <a:pt x="1341232" y="718118"/>
                  <a:pt x="1355247" y="717452"/>
                  <a:pt x="1365662" y="724395"/>
                </a:cubicBezTo>
                <a:cubicBezTo>
                  <a:pt x="1368956" y="726591"/>
                  <a:pt x="1365662" y="732312"/>
                  <a:pt x="1365662" y="73627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3" name="12 Forma libre"/>
          <p:cNvSpPr/>
          <p:nvPr/>
        </p:nvSpPr>
        <p:spPr>
          <a:xfrm>
            <a:off x="1579418" y="3360717"/>
            <a:ext cx="1270660" cy="605641"/>
          </a:xfrm>
          <a:custGeom>
            <a:avLst/>
            <a:gdLst>
              <a:gd name="connsiteX0" fmla="*/ 0 w 1270660"/>
              <a:gd name="connsiteY0" fmla="*/ 0 h 605641"/>
              <a:gd name="connsiteX1" fmla="*/ 285008 w 1270660"/>
              <a:gd name="connsiteY1" fmla="*/ 23751 h 605641"/>
              <a:gd name="connsiteX2" fmla="*/ 391886 w 1270660"/>
              <a:gd name="connsiteY2" fmla="*/ 47501 h 605641"/>
              <a:gd name="connsiteX3" fmla="*/ 486888 w 1270660"/>
              <a:gd name="connsiteY3" fmla="*/ 95002 h 605641"/>
              <a:gd name="connsiteX4" fmla="*/ 558140 w 1270660"/>
              <a:gd name="connsiteY4" fmla="*/ 118753 h 605641"/>
              <a:gd name="connsiteX5" fmla="*/ 653143 w 1270660"/>
              <a:gd name="connsiteY5" fmla="*/ 190005 h 605641"/>
              <a:gd name="connsiteX6" fmla="*/ 688769 w 1270660"/>
              <a:gd name="connsiteY6" fmla="*/ 213756 h 605641"/>
              <a:gd name="connsiteX7" fmla="*/ 760021 w 1270660"/>
              <a:gd name="connsiteY7" fmla="*/ 261257 h 605641"/>
              <a:gd name="connsiteX8" fmla="*/ 831273 w 1270660"/>
              <a:gd name="connsiteY8" fmla="*/ 320634 h 605641"/>
              <a:gd name="connsiteX9" fmla="*/ 914400 w 1270660"/>
              <a:gd name="connsiteY9" fmla="*/ 368135 h 605641"/>
              <a:gd name="connsiteX10" fmla="*/ 997527 w 1270660"/>
              <a:gd name="connsiteY10" fmla="*/ 451262 h 605641"/>
              <a:gd name="connsiteX11" fmla="*/ 1104405 w 1270660"/>
              <a:gd name="connsiteY11" fmla="*/ 522514 h 605641"/>
              <a:gd name="connsiteX12" fmla="*/ 1175657 w 1270660"/>
              <a:gd name="connsiteY12" fmla="*/ 570015 h 605641"/>
              <a:gd name="connsiteX13" fmla="*/ 1270660 w 1270660"/>
              <a:gd name="connsiteY13" fmla="*/ 605641 h 60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660" h="605641">
                <a:moveTo>
                  <a:pt x="0" y="0"/>
                </a:moveTo>
                <a:cubicBezTo>
                  <a:pt x="99075" y="6605"/>
                  <a:pt x="188148" y="9914"/>
                  <a:pt x="285008" y="23751"/>
                </a:cubicBezTo>
                <a:cubicBezTo>
                  <a:pt x="320189" y="28777"/>
                  <a:pt x="357309" y="38857"/>
                  <a:pt x="391886" y="47501"/>
                </a:cubicBezTo>
                <a:cubicBezTo>
                  <a:pt x="423553" y="63335"/>
                  <a:pt x="453300" y="83806"/>
                  <a:pt x="486888" y="95002"/>
                </a:cubicBezTo>
                <a:lnTo>
                  <a:pt x="558140" y="118753"/>
                </a:lnTo>
                <a:cubicBezTo>
                  <a:pt x="589808" y="142504"/>
                  <a:pt x="620207" y="168047"/>
                  <a:pt x="653143" y="190005"/>
                </a:cubicBezTo>
                <a:cubicBezTo>
                  <a:pt x="665018" y="197922"/>
                  <a:pt x="677805" y="204619"/>
                  <a:pt x="688769" y="213756"/>
                </a:cubicBezTo>
                <a:cubicBezTo>
                  <a:pt x="748071" y="263175"/>
                  <a:pt x="697413" y="240388"/>
                  <a:pt x="760021" y="261257"/>
                </a:cubicBezTo>
                <a:cubicBezTo>
                  <a:pt x="792768" y="294004"/>
                  <a:pt x="792697" y="298591"/>
                  <a:pt x="831273" y="320634"/>
                </a:cubicBezTo>
                <a:cubicBezTo>
                  <a:pt x="860291" y="337216"/>
                  <a:pt x="889239" y="345490"/>
                  <a:pt x="914400" y="368135"/>
                </a:cubicBezTo>
                <a:cubicBezTo>
                  <a:pt x="943527" y="394349"/>
                  <a:pt x="964922" y="429525"/>
                  <a:pt x="997527" y="451262"/>
                </a:cubicBezTo>
                <a:lnTo>
                  <a:pt x="1104405" y="522514"/>
                </a:lnTo>
                <a:lnTo>
                  <a:pt x="1175657" y="570015"/>
                </a:lnTo>
                <a:cubicBezTo>
                  <a:pt x="1255306" y="596565"/>
                  <a:pt x="1224516" y="582570"/>
                  <a:pt x="1270660" y="605641"/>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4" name="13 Forma libre"/>
          <p:cNvSpPr/>
          <p:nvPr/>
        </p:nvSpPr>
        <p:spPr>
          <a:xfrm>
            <a:off x="2359548" y="3384468"/>
            <a:ext cx="466779" cy="754890"/>
          </a:xfrm>
          <a:custGeom>
            <a:avLst/>
            <a:gdLst>
              <a:gd name="connsiteX0" fmla="*/ 466779 w 466779"/>
              <a:gd name="connsiteY0" fmla="*/ 0 h 754890"/>
              <a:gd name="connsiteX1" fmla="*/ 419278 w 466779"/>
              <a:gd name="connsiteY1" fmla="*/ 71251 h 754890"/>
              <a:gd name="connsiteX2" fmla="*/ 395527 w 466779"/>
              <a:gd name="connsiteY2" fmla="*/ 142503 h 754890"/>
              <a:gd name="connsiteX3" fmla="*/ 383652 w 466779"/>
              <a:gd name="connsiteY3" fmla="*/ 178129 h 754890"/>
              <a:gd name="connsiteX4" fmla="*/ 336151 w 466779"/>
              <a:gd name="connsiteY4" fmla="*/ 249381 h 754890"/>
              <a:gd name="connsiteX5" fmla="*/ 312400 w 466779"/>
              <a:gd name="connsiteY5" fmla="*/ 285007 h 754890"/>
              <a:gd name="connsiteX6" fmla="*/ 264899 w 466779"/>
              <a:gd name="connsiteY6" fmla="*/ 368135 h 754890"/>
              <a:gd name="connsiteX7" fmla="*/ 217397 w 466779"/>
              <a:gd name="connsiteY7" fmla="*/ 439387 h 754890"/>
              <a:gd name="connsiteX8" fmla="*/ 181771 w 466779"/>
              <a:gd name="connsiteY8" fmla="*/ 510638 h 754890"/>
              <a:gd name="connsiteX9" fmla="*/ 110520 w 466779"/>
              <a:gd name="connsiteY9" fmla="*/ 629392 h 754890"/>
              <a:gd name="connsiteX10" fmla="*/ 74894 w 466779"/>
              <a:gd name="connsiteY10" fmla="*/ 665018 h 754890"/>
              <a:gd name="connsiteX11" fmla="*/ 27392 w 466779"/>
              <a:gd name="connsiteY11" fmla="*/ 724394 h 75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79" h="754890">
                <a:moveTo>
                  <a:pt x="466779" y="0"/>
                </a:moveTo>
                <a:cubicBezTo>
                  <a:pt x="450945" y="23750"/>
                  <a:pt x="428305" y="44171"/>
                  <a:pt x="419278" y="71251"/>
                </a:cubicBezTo>
                <a:lnTo>
                  <a:pt x="395527" y="142503"/>
                </a:lnTo>
                <a:cubicBezTo>
                  <a:pt x="391569" y="154378"/>
                  <a:pt x="390596" y="167714"/>
                  <a:pt x="383652" y="178129"/>
                </a:cubicBezTo>
                <a:lnTo>
                  <a:pt x="336151" y="249381"/>
                </a:lnTo>
                <a:lnTo>
                  <a:pt x="312400" y="285007"/>
                </a:lnTo>
                <a:cubicBezTo>
                  <a:pt x="292613" y="344369"/>
                  <a:pt x="310649" y="302778"/>
                  <a:pt x="264899" y="368135"/>
                </a:cubicBezTo>
                <a:cubicBezTo>
                  <a:pt x="248530" y="391520"/>
                  <a:pt x="217397" y="439387"/>
                  <a:pt x="217397" y="439387"/>
                </a:cubicBezTo>
                <a:cubicBezTo>
                  <a:pt x="195623" y="504709"/>
                  <a:pt x="218606" y="446177"/>
                  <a:pt x="181771" y="510638"/>
                </a:cubicBezTo>
                <a:cubicBezTo>
                  <a:pt x="156780" y="554372"/>
                  <a:pt x="149259" y="590653"/>
                  <a:pt x="110520" y="629392"/>
                </a:cubicBezTo>
                <a:cubicBezTo>
                  <a:pt x="98645" y="641267"/>
                  <a:pt x="85645" y="652116"/>
                  <a:pt x="74894" y="665018"/>
                </a:cubicBezTo>
                <a:cubicBezTo>
                  <a:pt x="0" y="754890"/>
                  <a:pt x="96483" y="655306"/>
                  <a:pt x="27392" y="724394"/>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5" name="14 Forma libre"/>
          <p:cNvSpPr/>
          <p:nvPr/>
        </p:nvSpPr>
        <p:spPr>
          <a:xfrm>
            <a:off x="1698171" y="3574473"/>
            <a:ext cx="843148" cy="558140"/>
          </a:xfrm>
          <a:custGeom>
            <a:avLst/>
            <a:gdLst>
              <a:gd name="connsiteX0" fmla="*/ 0 w 843148"/>
              <a:gd name="connsiteY0" fmla="*/ 0 h 558140"/>
              <a:gd name="connsiteX1" fmla="*/ 83128 w 843148"/>
              <a:gd name="connsiteY1" fmla="*/ 23750 h 558140"/>
              <a:gd name="connsiteX2" fmla="*/ 118754 w 843148"/>
              <a:gd name="connsiteY2" fmla="*/ 35626 h 558140"/>
              <a:gd name="connsiteX3" fmla="*/ 166255 w 843148"/>
              <a:gd name="connsiteY3" fmla="*/ 59376 h 558140"/>
              <a:gd name="connsiteX4" fmla="*/ 201881 w 843148"/>
              <a:gd name="connsiteY4" fmla="*/ 71252 h 558140"/>
              <a:gd name="connsiteX5" fmla="*/ 237507 w 843148"/>
              <a:gd name="connsiteY5" fmla="*/ 95002 h 558140"/>
              <a:gd name="connsiteX6" fmla="*/ 296884 w 843148"/>
              <a:gd name="connsiteY6" fmla="*/ 106878 h 558140"/>
              <a:gd name="connsiteX7" fmla="*/ 332510 w 843148"/>
              <a:gd name="connsiteY7" fmla="*/ 118753 h 558140"/>
              <a:gd name="connsiteX8" fmla="*/ 368135 w 843148"/>
              <a:gd name="connsiteY8" fmla="*/ 142504 h 558140"/>
              <a:gd name="connsiteX9" fmla="*/ 403761 w 843148"/>
              <a:gd name="connsiteY9" fmla="*/ 178130 h 558140"/>
              <a:gd name="connsiteX10" fmla="*/ 439387 w 843148"/>
              <a:gd name="connsiteY10" fmla="*/ 190005 h 558140"/>
              <a:gd name="connsiteX11" fmla="*/ 534390 w 843148"/>
              <a:gd name="connsiteY11" fmla="*/ 273132 h 558140"/>
              <a:gd name="connsiteX12" fmla="*/ 581891 w 843148"/>
              <a:gd name="connsiteY12" fmla="*/ 344384 h 558140"/>
              <a:gd name="connsiteX13" fmla="*/ 617517 w 843148"/>
              <a:gd name="connsiteY13" fmla="*/ 356259 h 558140"/>
              <a:gd name="connsiteX14" fmla="*/ 653143 w 843148"/>
              <a:gd name="connsiteY14" fmla="*/ 380010 h 558140"/>
              <a:gd name="connsiteX15" fmla="*/ 676894 w 843148"/>
              <a:gd name="connsiteY15" fmla="*/ 415636 h 558140"/>
              <a:gd name="connsiteX16" fmla="*/ 712520 w 843148"/>
              <a:gd name="connsiteY16" fmla="*/ 427511 h 558140"/>
              <a:gd name="connsiteX17" fmla="*/ 736271 w 843148"/>
              <a:gd name="connsiteY17" fmla="*/ 463137 h 558140"/>
              <a:gd name="connsiteX18" fmla="*/ 748146 w 843148"/>
              <a:gd name="connsiteY18" fmla="*/ 498763 h 558140"/>
              <a:gd name="connsiteX19" fmla="*/ 783772 w 843148"/>
              <a:gd name="connsiteY19" fmla="*/ 510639 h 558140"/>
              <a:gd name="connsiteX20" fmla="*/ 843148 w 843148"/>
              <a:gd name="connsiteY20" fmla="*/ 558140 h 5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3148" h="558140">
                <a:moveTo>
                  <a:pt x="0" y="0"/>
                </a:moveTo>
                <a:lnTo>
                  <a:pt x="83128" y="23750"/>
                </a:lnTo>
                <a:cubicBezTo>
                  <a:pt x="95118" y="27347"/>
                  <a:pt x="107248" y="30695"/>
                  <a:pt x="118754" y="35626"/>
                </a:cubicBezTo>
                <a:cubicBezTo>
                  <a:pt x="135025" y="42599"/>
                  <a:pt x="149984" y="52403"/>
                  <a:pt x="166255" y="59376"/>
                </a:cubicBezTo>
                <a:cubicBezTo>
                  <a:pt x="177761" y="64307"/>
                  <a:pt x="190685" y="65654"/>
                  <a:pt x="201881" y="71252"/>
                </a:cubicBezTo>
                <a:cubicBezTo>
                  <a:pt x="214646" y="77635"/>
                  <a:pt x="224143" y="89991"/>
                  <a:pt x="237507" y="95002"/>
                </a:cubicBezTo>
                <a:cubicBezTo>
                  <a:pt x="256406" y="102089"/>
                  <a:pt x="277302" y="101983"/>
                  <a:pt x="296884" y="106878"/>
                </a:cubicBezTo>
                <a:cubicBezTo>
                  <a:pt x="309028" y="109914"/>
                  <a:pt x="320635" y="114795"/>
                  <a:pt x="332510" y="118753"/>
                </a:cubicBezTo>
                <a:cubicBezTo>
                  <a:pt x="344385" y="126670"/>
                  <a:pt x="357171" y="133367"/>
                  <a:pt x="368135" y="142504"/>
                </a:cubicBezTo>
                <a:cubicBezTo>
                  <a:pt x="381037" y="153256"/>
                  <a:pt x="389787" y="168814"/>
                  <a:pt x="403761" y="178130"/>
                </a:cubicBezTo>
                <a:cubicBezTo>
                  <a:pt x="414176" y="185074"/>
                  <a:pt x="427512" y="186047"/>
                  <a:pt x="439387" y="190005"/>
                </a:cubicBezTo>
                <a:cubicBezTo>
                  <a:pt x="522514" y="245423"/>
                  <a:pt x="494805" y="213755"/>
                  <a:pt x="534390" y="273132"/>
                </a:cubicBezTo>
                <a:cubicBezTo>
                  <a:pt x="546840" y="310483"/>
                  <a:pt x="543767" y="318968"/>
                  <a:pt x="581891" y="344384"/>
                </a:cubicBezTo>
                <a:cubicBezTo>
                  <a:pt x="592306" y="351328"/>
                  <a:pt x="605642" y="352301"/>
                  <a:pt x="617517" y="356259"/>
                </a:cubicBezTo>
                <a:cubicBezTo>
                  <a:pt x="629392" y="364176"/>
                  <a:pt x="643051" y="369918"/>
                  <a:pt x="653143" y="380010"/>
                </a:cubicBezTo>
                <a:cubicBezTo>
                  <a:pt x="663235" y="390102"/>
                  <a:pt x="665749" y="406720"/>
                  <a:pt x="676894" y="415636"/>
                </a:cubicBezTo>
                <a:cubicBezTo>
                  <a:pt x="686669" y="423456"/>
                  <a:pt x="700645" y="423553"/>
                  <a:pt x="712520" y="427511"/>
                </a:cubicBezTo>
                <a:cubicBezTo>
                  <a:pt x="720437" y="439386"/>
                  <a:pt x="729888" y="450371"/>
                  <a:pt x="736271" y="463137"/>
                </a:cubicBezTo>
                <a:cubicBezTo>
                  <a:pt x="741869" y="474333"/>
                  <a:pt x="739295" y="489912"/>
                  <a:pt x="748146" y="498763"/>
                </a:cubicBezTo>
                <a:cubicBezTo>
                  <a:pt x="756997" y="507614"/>
                  <a:pt x="772576" y="505041"/>
                  <a:pt x="783772" y="510639"/>
                </a:cubicBezTo>
                <a:cubicBezTo>
                  <a:pt x="813736" y="525621"/>
                  <a:pt x="821056" y="536047"/>
                  <a:pt x="843148" y="55814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6" name="15 Forma libre"/>
          <p:cNvSpPr/>
          <p:nvPr/>
        </p:nvSpPr>
        <p:spPr>
          <a:xfrm>
            <a:off x="2155248" y="3431969"/>
            <a:ext cx="270041" cy="225631"/>
          </a:xfrm>
          <a:custGeom>
            <a:avLst/>
            <a:gdLst>
              <a:gd name="connsiteX0" fmla="*/ 219817 w 270041"/>
              <a:gd name="connsiteY0" fmla="*/ 178130 h 225631"/>
              <a:gd name="connsiteX1" fmla="*/ 207942 w 270041"/>
              <a:gd name="connsiteY1" fmla="*/ 130628 h 225631"/>
              <a:gd name="connsiteX2" fmla="*/ 184191 w 270041"/>
              <a:gd name="connsiteY2" fmla="*/ 59376 h 225631"/>
              <a:gd name="connsiteX3" fmla="*/ 172316 w 270041"/>
              <a:gd name="connsiteY3" fmla="*/ 95002 h 225631"/>
              <a:gd name="connsiteX4" fmla="*/ 136690 w 270041"/>
              <a:gd name="connsiteY4" fmla="*/ 23750 h 225631"/>
              <a:gd name="connsiteX5" fmla="*/ 112939 w 270041"/>
              <a:gd name="connsiteY5" fmla="*/ 35626 h 225631"/>
              <a:gd name="connsiteX6" fmla="*/ 89188 w 270041"/>
              <a:gd name="connsiteY6" fmla="*/ 0 h 225631"/>
              <a:gd name="connsiteX7" fmla="*/ 77313 w 270041"/>
              <a:gd name="connsiteY7" fmla="*/ 35626 h 225631"/>
              <a:gd name="connsiteX8" fmla="*/ 65438 w 270041"/>
              <a:gd name="connsiteY8" fmla="*/ 83127 h 225631"/>
              <a:gd name="connsiteX9" fmla="*/ 29812 w 270041"/>
              <a:gd name="connsiteY9" fmla="*/ 47501 h 225631"/>
              <a:gd name="connsiteX10" fmla="*/ 17936 w 270041"/>
              <a:gd name="connsiteY10" fmla="*/ 83127 h 225631"/>
              <a:gd name="connsiteX11" fmla="*/ 6061 w 270041"/>
              <a:gd name="connsiteY11" fmla="*/ 35626 h 225631"/>
              <a:gd name="connsiteX12" fmla="*/ 41687 w 270041"/>
              <a:gd name="connsiteY12" fmla="*/ 23750 h 225631"/>
              <a:gd name="connsiteX13" fmla="*/ 65438 w 270041"/>
              <a:gd name="connsiteY13" fmla="*/ 59376 h 225631"/>
              <a:gd name="connsiteX14" fmla="*/ 89188 w 270041"/>
              <a:gd name="connsiteY14" fmla="*/ 106878 h 225631"/>
              <a:gd name="connsiteX15" fmla="*/ 124814 w 270041"/>
              <a:gd name="connsiteY15" fmla="*/ 130628 h 225631"/>
              <a:gd name="connsiteX16" fmla="*/ 136690 w 270041"/>
              <a:gd name="connsiteY16" fmla="*/ 71252 h 225631"/>
              <a:gd name="connsiteX17" fmla="*/ 148565 w 270041"/>
              <a:gd name="connsiteY17" fmla="*/ 106878 h 225631"/>
              <a:gd name="connsiteX18" fmla="*/ 160440 w 270041"/>
              <a:gd name="connsiteY18" fmla="*/ 71252 h 225631"/>
              <a:gd name="connsiteX19" fmla="*/ 172316 w 270041"/>
              <a:gd name="connsiteY19" fmla="*/ 106878 h 225631"/>
              <a:gd name="connsiteX20" fmla="*/ 184191 w 270041"/>
              <a:gd name="connsiteY20" fmla="*/ 71252 h 225631"/>
              <a:gd name="connsiteX21" fmla="*/ 196066 w 270041"/>
              <a:gd name="connsiteY21" fmla="*/ 106878 h 225631"/>
              <a:gd name="connsiteX22" fmla="*/ 219817 w 270041"/>
              <a:gd name="connsiteY22" fmla="*/ 118753 h 225631"/>
              <a:gd name="connsiteX23" fmla="*/ 243568 w 270041"/>
              <a:gd name="connsiteY23" fmla="*/ 154379 h 225631"/>
              <a:gd name="connsiteX24" fmla="*/ 255443 w 270041"/>
              <a:gd name="connsiteY24" fmla="*/ 95002 h 225631"/>
              <a:gd name="connsiteX25" fmla="*/ 267318 w 270041"/>
              <a:gd name="connsiteY25" fmla="*/ 142504 h 225631"/>
              <a:gd name="connsiteX26" fmla="*/ 255443 w 270041"/>
              <a:gd name="connsiteY26" fmla="*/ 178130 h 225631"/>
              <a:gd name="connsiteX27" fmla="*/ 243568 w 270041"/>
              <a:gd name="connsiteY27" fmla="*/ 142504 h 225631"/>
              <a:gd name="connsiteX28" fmla="*/ 231692 w 270041"/>
              <a:gd name="connsiteY28" fmla="*/ 178130 h 225631"/>
              <a:gd name="connsiteX29" fmla="*/ 219817 w 270041"/>
              <a:gd name="connsiteY29" fmla="*/ 225631 h 225631"/>
              <a:gd name="connsiteX30" fmla="*/ 136690 w 270041"/>
              <a:gd name="connsiteY30" fmla="*/ 106878 h 225631"/>
              <a:gd name="connsiteX31" fmla="*/ 124814 w 270041"/>
              <a:gd name="connsiteY31" fmla="*/ 71252 h 225631"/>
              <a:gd name="connsiteX32" fmla="*/ 77313 w 270041"/>
              <a:gd name="connsiteY32" fmla="*/ 71252 h 225631"/>
              <a:gd name="connsiteX33" fmla="*/ 53562 w 270041"/>
              <a:gd name="connsiteY33" fmla="*/ 71252 h 2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0041" h="225631">
                <a:moveTo>
                  <a:pt x="219817" y="178130"/>
                </a:moveTo>
                <a:cubicBezTo>
                  <a:pt x="215859" y="162296"/>
                  <a:pt x="212632" y="146261"/>
                  <a:pt x="207942" y="130628"/>
                </a:cubicBezTo>
                <a:cubicBezTo>
                  <a:pt x="200748" y="106648"/>
                  <a:pt x="184191" y="59376"/>
                  <a:pt x="184191" y="59376"/>
                </a:cubicBezTo>
                <a:cubicBezTo>
                  <a:pt x="180233" y="71251"/>
                  <a:pt x="184834" y="95002"/>
                  <a:pt x="172316" y="95002"/>
                </a:cubicBezTo>
                <a:cubicBezTo>
                  <a:pt x="156968" y="95002"/>
                  <a:pt x="139618" y="32535"/>
                  <a:pt x="136690" y="23750"/>
                </a:cubicBezTo>
                <a:cubicBezTo>
                  <a:pt x="118075" y="98205"/>
                  <a:pt x="132815" y="75378"/>
                  <a:pt x="112939" y="35626"/>
                </a:cubicBezTo>
                <a:cubicBezTo>
                  <a:pt x="106556" y="22860"/>
                  <a:pt x="97105" y="11875"/>
                  <a:pt x="89188" y="0"/>
                </a:cubicBezTo>
                <a:cubicBezTo>
                  <a:pt x="85230" y="11875"/>
                  <a:pt x="80752" y="23590"/>
                  <a:pt x="77313" y="35626"/>
                </a:cubicBezTo>
                <a:cubicBezTo>
                  <a:pt x="72829" y="51319"/>
                  <a:pt x="81272" y="79169"/>
                  <a:pt x="65438" y="83127"/>
                </a:cubicBezTo>
                <a:cubicBezTo>
                  <a:pt x="49145" y="87200"/>
                  <a:pt x="41687" y="59376"/>
                  <a:pt x="29812" y="47501"/>
                </a:cubicBezTo>
                <a:cubicBezTo>
                  <a:pt x="25853" y="59376"/>
                  <a:pt x="29132" y="88725"/>
                  <a:pt x="17936" y="83127"/>
                </a:cubicBezTo>
                <a:cubicBezTo>
                  <a:pt x="3338" y="75828"/>
                  <a:pt x="0" y="50780"/>
                  <a:pt x="6061" y="35626"/>
                </a:cubicBezTo>
                <a:cubicBezTo>
                  <a:pt x="10710" y="24004"/>
                  <a:pt x="29812" y="27709"/>
                  <a:pt x="41687" y="23750"/>
                </a:cubicBezTo>
                <a:cubicBezTo>
                  <a:pt x="49604" y="35625"/>
                  <a:pt x="58357" y="46984"/>
                  <a:pt x="65438" y="59376"/>
                </a:cubicBezTo>
                <a:cubicBezTo>
                  <a:pt x="74221" y="74746"/>
                  <a:pt x="77855" y="93278"/>
                  <a:pt x="89188" y="106878"/>
                </a:cubicBezTo>
                <a:cubicBezTo>
                  <a:pt x="98325" y="117842"/>
                  <a:pt x="112939" y="122711"/>
                  <a:pt x="124814" y="130628"/>
                </a:cubicBezTo>
                <a:cubicBezTo>
                  <a:pt x="128773" y="110836"/>
                  <a:pt x="122417" y="85524"/>
                  <a:pt x="136690" y="71252"/>
                </a:cubicBezTo>
                <a:cubicBezTo>
                  <a:pt x="145542" y="62401"/>
                  <a:pt x="136047" y="106878"/>
                  <a:pt x="148565" y="106878"/>
                </a:cubicBezTo>
                <a:cubicBezTo>
                  <a:pt x="161083" y="106878"/>
                  <a:pt x="156482" y="83127"/>
                  <a:pt x="160440" y="71252"/>
                </a:cubicBezTo>
                <a:cubicBezTo>
                  <a:pt x="164399" y="83127"/>
                  <a:pt x="159798" y="106878"/>
                  <a:pt x="172316" y="106878"/>
                </a:cubicBezTo>
                <a:cubicBezTo>
                  <a:pt x="184834" y="106878"/>
                  <a:pt x="171673" y="71252"/>
                  <a:pt x="184191" y="71252"/>
                </a:cubicBezTo>
                <a:cubicBezTo>
                  <a:pt x="196709" y="71252"/>
                  <a:pt x="192108" y="95003"/>
                  <a:pt x="196066" y="106878"/>
                </a:cubicBezTo>
                <a:cubicBezTo>
                  <a:pt x="216678" y="45047"/>
                  <a:pt x="200246" y="73087"/>
                  <a:pt x="219817" y="118753"/>
                </a:cubicBezTo>
                <a:cubicBezTo>
                  <a:pt x="225439" y="131871"/>
                  <a:pt x="235651" y="142504"/>
                  <a:pt x="243568" y="154379"/>
                </a:cubicBezTo>
                <a:cubicBezTo>
                  <a:pt x="247526" y="134587"/>
                  <a:pt x="237390" y="104029"/>
                  <a:pt x="255443" y="95002"/>
                </a:cubicBezTo>
                <a:cubicBezTo>
                  <a:pt x="270041" y="87703"/>
                  <a:pt x="267318" y="126183"/>
                  <a:pt x="267318" y="142504"/>
                </a:cubicBezTo>
                <a:cubicBezTo>
                  <a:pt x="267318" y="155022"/>
                  <a:pt x="259401" y="166255"/>
                  <a:pt x="255443" y="178130"/>
                </a:cubicBezTo>
                <a:cubicBezTo>
                  <a:pt x="251485" y="166255"/>
                  <a:pt x="256086" y="142504"/>
                  <a:pt x="243568" y="142504"/>
                </a:cubicBezTo>
                <a:cubicBezTo>
                  <a:pt x="231050" y="142504"/>
                  <a:pt x="235131" y="166094"/>
                  <a:pt x="231692" y="178130"/>
                </a:cubicBezTo>
                <a:cubicBezTo>
                  <a:pt x="227208" y="193823"/>
                  <a:pt x="223775" y="209797"/>
                  <a:pt x="219817" y="225631"/>
                </a:cubicBezTo>
                <a:cubicBezTo>
                  <a:pt x="203557" y="203951"/>
                  <a:pt x="142539" y="124425"/>
                  <a:pt x="136690" y="106878"/>
                </a:cubicBezTo>
                <a:lnTo>
                  <a:pt x="124814" y="71252"/>
                </a:lnTo>
                <a:cubicBezTo>
                  <a:pt x="82592" y="134587"/>
                  <a:pt x="119537" y="102919"/>
                  <a:pt x="77313" y="71252"/>
                </a:cubicBezTo>
                <a:cubicBezTo>
                  <a:pt x="70979" y="66502"/>
                  <a:pt x="61479" y="71252"/>
                  <a:pt x="53562" y="71252"/>
                </a:cubicBezTo>
              </a:path>
            </a:pathLst>
          </a:cu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7" name="16 Forma libre"/>
          <p:cNvSpPr/>
          <p:nvPr/>
        </p:nvSpPr>
        <p:spPr>
          <a:xfrm>
            <a:off x="633981" y="3570515"/>
            <a:ext cx="621779" cy="692047"/>
          </a:xfrm>
          <a:custGeom>
            <a:avLst/>
            <a:gdLst>
              <a:gd name="connsiteX0" fmla="*/ 482300 w 621779"/>
              <a:gd name="connsiteY0" fmla="*/ 668976 h 692047"/>
              <a:gd name="connsiteX1" fmla="*/ 434798 w 621779"/>
              <a:gd name="connsiteY1" fmla="*/ 597724 h 692047"/>
              <a:gd name="connsiteX2" fmla="*/ 399172 w 621779"/>
              <a:gd name="connsiteY2" fmla="*/ 526472 h 692047"/>
              <a:gd name="connsiteX3" fmla="*/ 387297 w 621779"/>
              <a:gd name="connsiteY3" fmla="*/ 478971 h 692047"/>
              <a:gd name="connsiteX4" fmla="*/ 422923 w 621779"/>
              <a:gd name="connsiteY4" fmla="*/ 467095 h 692047"/>
              <a:gd name="connsiteX5" fmla="*/ 446674 w 621779"/>
              <a:gd name="connsiteY5" fmla="*/ 538347 h 692047"/>
              <a:gd name="connsiteX6" fmla="*/ 458549 w 621779"/>
              <a:gd name="connsiteY6" fmla="*/ 645225 h 692047"/>
              <a:gd name="connsiteX7" fmla="*/ 506050 w 621779"/>
              <a:gd name="connsiteY7" fmla="*/ 657101 h 692047"/>
              <a:gd name="connsiteX8" fmla="*/ 422923 w 621779"/>
              <a:gd name="connsiteY8" fmla="*/ 668976 h 692047"/>
              <a:gd name="connsiteX9" fmla="*/ 387297 w 621779"/>
              <a:gd name="connsiteY9" fmla="*/ 680851 h 692047"/>
              <a:gd name="connsiteX10" fmla="*/ 411048 w 621779"/>
              <a:gd name="connsiteY10" fmla="*/ 645225 h 692047"/>
              <a:gd name="connsiteX11" fmla="*/ 482300 w 621779"/>
              <a:gd name="connsiteY11" fmla="*/ 621475 h 692047"/>
              <a:gd name="connsiteX12" fmla="*/ 517925 w 621779"/>
              <a:gd name="connsiteY12" fmla="*/ 609599 h 692047"/>
              <a:gd name="connsiteX13" fmla="*/ 422923 w 621779"/>
              <a:gd name="connsiteY13" fmla="*/ 597724 h 692047"/>
              <a:gd name="connsiteX14" fmla="*/ 399172 w 621779"/>
              <a:gd name="connsiteY14" fmla="*/ 526472 h 692047"/>
              <a:gd name="connsiteX15" fmla="*/ 411048 w 621779"/>
              <a:gd name="connsiteY15" fmla="*/ 478971 h 692047"/>
              <a:gd name="connsiteX16" fmla="*/ 470424 w 621779"/>
              <a:gd name="connsiteY16" fmla="*/ 419594 h 692047"/>
              <a:gd name="connsiteX17" fmla="*/ 494175 w 621779"/>
              <a:gd name="connsiteY17" fmla="*/ 348342 h 692047"/>
              <a:gd name="connsiteX18" fmla="*/ 494175 w 621779"/>
              <a:gd name="connsiteY18" fmla="*/ 300841 h 692047"/>
              <a:gd name="connsiteX19" fmla="*/ 517925 w 621779"/>
              <a:gd name="connsiteY19" fmla="*/ 265215 h 692047"/>
              <a:gd name="connsiteX20" fmla="*/ 577302 w 621779"/>
              <a:gd name="connsiteY20" fmla="*/ 241464 h 692047"/>
              <a:gd name="connsiteX21" fmla="*/ 612928 w 621779"/>
              <a:gd name="connsiteY21" fmla="*/ 229589 h 692047"/>
              <a:gd name="connsiteX22" fmla="*/ 565427 w 621779"/>
              <a:gd name="connsiteY22" fmla="*/ 253340 h 692047"/>
              <a:gd name="connsiteX23" fmla="*/ 529801 w 621779"/>
              <a:gd name="connsiteY23" fmla="*/ 288966 h 692047"/>
              <a:gd name="connsiteX24" fmla="*/ 434798 w 621779"/>
              <a:gd name="connsiteY24" fmla="*/ 312716 h 692047"/>
              <a:gd name="connsiteX25" fmla="*/ 316045 w 621779"/>
              <a:gd name="connsiteY25" fmla="*/ 348342 h 692047"/>
              <a:gd name="connsiteX26" fmla="*/ 280419 w 621779"/>
              <a:gd name="connsiteY26" fmla="*/ 372093 h 692047"/>
              <a:gd name="connsiteX27" fmla="*/ 221042 w 621779"/>
              <a:gd name="connsiteY27" fmla="*/ 443345 h 692047"/>
              <a:gd name="connsiteX28" fmla="*/ 173541 w 621779"/>
              <a:gd name="connsiteY28" fmla="*/ 490846 h 692047"/>
              <a:gd name="connsiteX29" fmla="*/ 161666 w 621779"/>
              <a:gd name="connsiteY29" fmla="*/ 526472 h 692047"/>
              <a:gd name="connsiteX30" fmla="*/ 221042 w 621779"/>
              <a:gd name="connsiteY30" fmla="*/ 502721 h 692047"/>
              <a:gd name="connsiteX31" fmla="*/ 256668 w 621779"/>
              <a:gd name="connsiteY31" fmla="*/ 490846 h 692047"/>
              <a:gd name="connsiteX32" fmla="*/ 339796 w 621779"/>
              <a:gd name="connsiteY32" fmla="*/ 455220 h 692047"/>
              <a:gd name="connsiteX33" fmla="*/ 411048 w 621779"/>
              <a:gd name="connsiteY33" fmla="*/ 407719 h 692047"/>
              <a:gd name="connsiteX34" fmla="*/ 446674 w 621779"/>
              <a:gd name="connsiteY34" fmla="*/ 383968 h 692047"/>
              <a:gd name="connsiteX35" fmla="*/ 434798 w 621779"/>
              <a:gd name="connsiteY35" fmla="*/ 300841 h 692047"/>
              <a:gd name="connsiteX36" fmla="*/ 399172 w 621779"/>
              <a:gd name="connsiteY36" fmla="*/ 336467 h 692047"/>
              <a:gd name="connsiteX37" fmla="*/ 268544 w 621779"/>
              <a:gd name="connsiteY37" fmla="*/ 395843 h 692047"/>
              <a:gd name="connsiteX38" fmla="*/ 304170 w 621779"/>
              <a:gd name="connsiteY38" fmla="*/ 360217 h 692047"/>
              <a:gd name="connsiteX39" fmla="*/ 339796 w 621779"/>
              <a:gd name="connsiteY39" fmla="*/ 348342 h 692047"/>
              <a:gd name="connsiteX40" fmla="*/ 375422 w 621779"/>
              <a:gd name="connsiteY40" fmla="*/ 324591 h 692047"/>
              <a:gd name="connsiteX41" fmla="*/ 422923 w 621779"/>
              <a:gd name="connsiteY41" fmla="*/ 300841 h 692047"/>
              <a:gd name="connsiteX42" fmla="*/ 458549 w 621779"/>
              <a:gd name="connsiteY42" fmla="*/ 265215 h 692047"/>
              <a:gd name="connsiteX43" fmla="*/ 494175 w 621779"/>
              <a:gd name="connsiteY43" fmla="*/ 253340 h 692047"/>
              <a:gd name="connsiteX44" fmla="*/ 517925 w 621779"/>
              <a:gd name="connsiteY44" fmla="*/ 217714 h 692047"/>
              <a:gd name="connsiteX45" fmla="*/ 482300 w 621779"/>
              <a:gd name="connsiteY45" fmla="*/ 253340 h 692047"/>
              <a:gd name="connsiteX46" fmla="*/ 446674 w 621779"/>
              <a:gd name="connsiteY46" fmla="*/ 265215 h 692047"/>
              <a:gd name="connsiteX47" fmla="*/ 339796 w 621779"/>
              <a:gd name="connsiteY47" fmla="*/ 324591 h 692047"/>
              <a:gd name="connsiteX48" fmla="*/ 268544 w 621779"/>
              <a:gd name="connsiteY48" fmla="*/ 348342 h 692047"/>
              <a:gd name="connsiteX49" fmla="*/ 221042 w 621779"/>
              <a:gd name="connsiteY49" fmla="*/ 372093 h 692047"/>
              <a:gd name="connsiteX50" fmla="*/ 149790 w 621779"/>
              <a:gd name="connsiteY50" fmla="*/ 395843 h 692047"/>
              <a:gd name="connsiteX51" fmla="*/ 114164 w 621779"/>
              <a:gd name="connsiteY51" fmla="*/ 407719 h 692047"/>
              <a:gd name="connsiteX52" fmla="*/ 42913 w 621779"/>
              <a:gd name="connsiteY52" fmla="*/ 455220 h 692047"/>
              <a:gd name="connsiteX53" fmla="*/ 149790 w 621779"/>
              <a:gd name="connsiteY53" fmla="*/ 407719 h 692047"/>
              <a:gd name="connsiteX54" fmla="*/ 209167 w 621779"/>
              <a:gd name="connsiteY54" fmla="*/ 383968 h 692047"/>
              <a:gd name="connsiteX55" fmla="*/ 280419 w 621779"/>
              <a:gd name="connsiteY55" fmla="*/ 336467 h 692047"/>
              <a:gd name="connsiteX56" fmla="*/ 375422 w 621779"/>
              <a:gd name="connsiteY56" fmla="*/ 265215 h 692047"/>
              <a:gd name="connsiteX57" fmla="*/ 411048 w 621779"/>
              <a:gd name="connsiteY57" fmla="*/ 241464 h 692047"/>
              <a:gd name="connsiteX58" fmla="*/ 375422 w 621779"/>
              <a:gd name="connsiteY58" fmla="*/ 229589 h 692047"/>
              <a:gd name="connsiteX59" fmla="*/ 316045 w 621779"/>
              <a:gd name="connsiteY59" fmla="*/ 265215 h 692047"/>
              <a:gd name="connsiteX60" fmla="*/ 268544 w 621779"/>
              <a:gd name="connsiteY60" fmla="*/ 288966 h 692047"/>
              <a:gd name="connsiteX61" fmla="*/ 197292 w 621779"/>
              <a:gd name="connsiteY61" fmla="*/ 324591 h 692047"/>
              <a:gd name="connsiteX62" fmla="*/ 232918 w 621779"/>
              <a:gd name="connsiteY62" fmla="*/ 277090 h 692047"/>
              <a:gd name="connsiteX63" fmla="*/ 399172 w 621779"/>
              <a:gd name="connsiteY63" fmla="*/ 182088 h 692047"/>
              <a:gd name="connsiteX64" fmla="*/ 446674 w 621779"/>
              <a:gd name="connsiteY64" fmla="*/ 158337 h 692047"/>
              <a:gd name="connsiteX65" fmla="*/ 411048 w 621779"/>
              <a:gd name="connsiteY65" fmla="*/ 170212 h 692047"/>
              <a:gd name="connsiteX66" fmla="*/ 292294 w 621779"/>
              <a:gd name="connsiteY66" fmla="*/ 253340 h 692047"/>
              <a:gd name="connsiteX67" fmla="*/ 173541 w 621779"/>
              <a:gd name="connsiteY67" fmla="*/ 300841 h 692047"/>
              <a:gd name="connsiteX68" fmla="*/ 102289 w 621779"/>
              <a:gd name="connsiteY68" fmla="*/ 336467 h 692047"/>
              <a:gd name="connsiteX69" fmla="*/ 137915 w 621779"/>
              <a:gd name="connsiteY69" fmla="*/ 300841 h 692047"/>
              <a:gd name="connsiteX70" fmla="*/ 244793 w 621779"/>
              <a:gd name="connsiteY70" fmla="*/ 217714 h 692047"/>
              <a:gd name="connsiteX71" fmla="*/ 268544 w 621779"/>
              <a:gd name="connsiteY71" fmla="*/ 182088 h 692047"/>
              <a:gd name="connsiteX72" fmla="*/ 221042 w 621779"/>
              <a:gd name="connsiteY72" fmla="*/ 205838 h 692047"/>
              <a:gd name="connsiteX73" fmla="*/ 126040 w 621779"/>
              <a:gd name="connsiteY73" fmla="*/ 277090 h 692047"/>
              <a:gd name="connsiteX74" fmla="*/ 90414 w 621779"/>
              <a:gd name="connsiteY74" fmla="*/ 300841 h 692047"/>
              <a:gd name="connsiteX75" fmla="*/ 209167 w 621779"/>
              <a:gd name="connsiteY75" fmla="*/ 205838 h 692047"/>
              <a:gd name="connsiteX76" fmla="*/ 292294 w 621779"/>
              <a:gd name="connsiteY76" fmla="*/ 146462 h 692047"/>
              <a:gd name="connsiteX77" fmla="*/ 327920 w 621779"/>
              <a:gd name="connsiteY77" fmla="*/ 122711 h 692047"/>
              <a:gd name="connsiteX78" fmla="*/ 280419 w 621779"/>
              <a:gd name="connsiteY78" fmla="*/ 146462 h 692047"/>
              <a:gd name="connsiteX79" fmla="*/ 244793 w 621779"/>
              <a:gd name="connsiteY79" fmla="*/ 182088 h 692047"/>
              <a:gd name="connsiteX80" fmla="*/ 197292 w 621779"/>
              <a:gd name="connsiteY80" fmla="*/ 217714 h 692047"/>
              <a:gd name="connsiteX81" fmla="*/ 209167 w 621779"/>
              <a:gd name="connsiteY81" fmla="*/ 170212 h 692047"/>
              <a:gd name="connsiteX82" fmla="*/ 149790 w 621779"/>
              <a:gd name="connsiteY82" fmla="*/ 146462 h 692047"/>
              <a:gd name="connsiteX83" fmla="*/ 114164 w 621779"/>
              <a:gd name="connsiteY83" fmla="*/ 39584 h 692047"/>
              <a:gd name="connsiteX84" fmla="*/ 102289 w 621779"/>
              <a:gd name="connsiteY84" fmla="*/ 3958 h 692047"/>
              <a:gd name="connsiteX85" fmla="*/ 137915 w 621779"/>
              <a:gd name="connsiteY85" fmla="*/ 15833 h 692047"/>
              <a:gd name="connsiteX86" fmla="*/ 161666 w 621779"/>
              <a:gd name="connsiteY86" fmla="*/ 51459 h 692047"/>
              <a:gd name="connsiteX87" fmla="*/ 197292 w 621779"/>
              <a:gd name="connsiteY87" fmla="*/ 63334 h 692047"/>
              <a:gd name="connsiteX88" fmla="*/ 149790 w 621779"/>
              <a:gd name="connsiteY88" fmla="*/ 158337 h 692047"/>
              <a:gd name="connsiteX89" fmla="*/ 268544 w 621779"/>
              <a:gd name="connsiteY89" fmla="*/ 170212 h 692047"/>
              <a:gd name="connsiteX90" fmla="*/ 304170 w 621779"/>
              <a:gd name="connsiteY90" fmla="*/ 193963 h 692047"/>
              <a:gd name="connsiteX91" fmla="*/ 363546 w 621779"/>
              <a:gd name="connsiteY91" fmla="*/ 217714 h 692047"/>
              <a:gd name="connsiteX92" fmla="*/ 422923 w 621779"/>
              <a:gd name="connsiteY92" fmla="*/ 229589 h 692047"/>
              <a:gd name="connsiteX93" fmla="*/ 470424 w 621779"/>
              <a:gd name="connsiteY93" fmla="*/ 241464 h 692047"/>
              <a:gd name="connsiteX94" fmla="*/ 387297 w 621779"/>
              <a:gd name="connsiteY94" fmla="*/ 288966 h 692047"/>
              <a:gd name="connsiteX95" fmla="*/ 351671 w 621779"/>
              <a:gd name="connsiteY95" fmla="*/ 312716 h 692047"/>
              <a:gd name="connsiteX96" fmla="*/ 244793 w 621779"/>
              <a:gd name="connsiteY96" fmla="*/ 360217 h 692047"/>
              <a:gd name="connsiteX97" fmla="*/ 209167 w 621779"/>
              <a:gd name="connsiteY97" fmla="*/ 395843 h 692047"/>
              <a:gd name="connsiteX98" fmla="*/ 161666 w 621779"/>
              <a:gd name="connsiteY98" fmla="*/ 407719 h 692047"/>
              <a:gd name="connsiteX99" fmla="*/ 149790 w 621779"/>
              <a:gd name="connsiteY99" fmla="*/ 407719 h 692047"/>
              <a:gd name="connsiteX100" fmla="*/ 137915 w 621779"/>
              <a:gd name="connsiteY100" fmla="*/ 550223 h 692047"/>
              <a:gd name="connsiteX101" fmla="*/ 114164 w 621779"/>
              <a:gd name="connsiteY101" fmla="*/ 621475 h 692047"/>
              <a:gd name="connsiteX102" fmla="*/ 90414 w 621779"/>
              <a:gd name="connsiteY102" fmla="*/ 657101 h 692047"/>
              <a:gd name="connsiteX103" fmla="*/ 126040 w 621779"/>
              <a:gd name="connsiteY103" fmla="*/ 633350 h 692047"/>
              <a:gd name="connsiteX104" fmla="*/ 161666 w 621779"/>
              <a:gd name="connsiteY104" fmla="*/ 585849 h 692047"/>
              <a:gd name="connsiteX105" fmla="*/ 232918 w 621779"/>
              <a:gd name="connsiteY105" fmla="*/ 550223 h 692047"/>
              <a:gd name="connsiteX106" fmla="*/ 316045 w 621779"/>
              <a:gd name="connsiteY106" fmla="*/ 502721 h 692047"/>
              <a:gd name="connsiteX107" fmla="*/ 351671 w 621779"/>
              <a:gd name="connsiteY107" fmla="*/ 478971 h 692047"/>
              <a:gd name="connsiteX108" fmla="*/ 387297 w 621779"/>
              <a:gd name="connsiteY108" fmla="*/ 467095 h 692047"/>
              <a:gd name="connsiteX109" fmla="*/ 351671 w 621779"/>
              <a:gd name="connsiteY109" fmla="*/ 502721 h 692047"/>
              <a:gd name="connsiteX110" fmla="*/ 375422 w 621779"/>
              <a:gd name="connsiteY110" fmla="*/ 455220 h 692047"/>
              <a:gd name="connsiteX111" fmla="*/ 446674 w 621779"/>
              <a:gd name="connsiteY111" fmla="*/ 407719 h 692047"/>
              <a:gd name="connsiteX112" fmla="*/ 458549 w 621779"/>
              <a:gd name="connsiteY112" fmla="*/ 372093 h 692047"/>
              <a:gd name="connsiteX113" fmla="*/ 541676 w 621779"/>
              <a:gd name="connsiteY113" fmla="*/ 300841 h 692047"/>
              <a:gd name="connsiteX114" fmla="*/ 577302 w 621779"/>
              <a:gd name="connsiteY114" fmla="*/ 288966 h 692047"/>
              <a:gd name="connsiteX115" fmla="*/ 541676 w 621779"/>
              <a:gd name="connsiteY115" fmla="*/ 277090 h 692047"/>
              <a:gd name="connsiteX116" fmla="*/ 506050 w 621779"/>
              <a:gd name="connsiteY116" fmla="*/ 300841 h 692047"/>
              <a:gd name="connsiteX117" fmla="*/ 458549 w 621779"/>
              <a:gd name="connsiteY117" fmla="*/ 324591 h 692047"/>
              <a:gd name="connsiteX118" fmla="*/ 375422 w 621779"/>
              <a:gd name="connsiteY118" fmla="*/ 336467 h 692047"/>
              <a:gd name="connsiteX119" fmla="*/ 316045 w 621779"/>
              <a:gd name="connsiteY119" fmla="*/ 383968 h 692047"/>
              <a:gd name="connsiteX120" fmla="*/ 244793 w 621779"/>
              <a:gd name="connsiteY120" fmla="*/ 455220 h 692047"/>
              <a:gd name="connsiteX121" fmla="*/ 292294 w 621779"/>
              <a:gd name="connsiteY121" fmla="*/ 443345 h 6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21779" h="692047">
                <a:moveTo>
                  <a:pt x="482300" y="668976"/>
                </a:moveTo>
                <a:cubicBezTo>
                  <a:pt x="466466" y="645225"/>
                  <a:pt x="443824" y="624804"/>
                  <a:pt x="434798" y="597724"/>
                </a:cubicBezTo>
                <a:cubicBezTo>
                  <a:pt x="418410" y="548558"/>
                  <a:pt x="429867" y="572513"/>
                  <a:pt x="399172" y="526472"/>
                </a:cubicBezTo>
                <a:cubicBezTo>
                  <a:pt x="395214" y="510638"/>
                  <a:pt x="381236" y="494125"/>
                  <a:pt x="387297" y="478971"/>
                </a:cubicBezTo>
                <a:cubicBezTo>
                  <a:pt x="391946" y="467349"/>
                  <a:pt x="414072" y="458244"/>
                  <a:pt x="422923" y="467095"/>
                </a:cubicBezTo>
                <a:cubicBezTo>
                  <a:pt x="440626" y="484798"/>
                  <a:pt x="446674" y="538347"/>
                  <a:pt x="446674" y="538347"/>
                </a:cubicBezTo>
                <a:cubicBezTo>
                  <a:pt x="450632" y="573973"/>
                  <a:pt x="442519" y="613164"/>
                  <a:pt x="458549" y="645225"/>
                </a:cubicBezTo>
                <a:cubicBezTo>
                  <a:pt x="465848" y="659823"/>
                  <a:pt x="519630" y="648048"/>
                  <a:pt x="506050" y="657101"/>
                </a:cubicBezTo>
                <a:cubicBezTo>
                  <a:pt x="482761" y="672627"/>
                  <a:pt x="450632" y="665018"/>
                  <a:pt x="422923" y="668976"/>
                </a:cubicBezTo>
                <a:cubicBezTo>
                  <a:pt x="411048" y="672934"/>
                  <a:pt x="392895" y="692047"/>
                  <a:pt x="387297" y="680851"/>
                </a:cubicBezTo>
                <a:cubicBezTo>
                  <a:pt x="380914" y="668085"/>
                  <a:pt x="398945" y="652789"/>
                  <a:pt x="411048" y="645225"/>
                </a:cubicBezTo>
                <a:cubicBezTo>
                  <a:pt x="432278" y="631956"/>
                  <a:pt x="458549" y="629392"/>
                  <a:pt x="482300" y="621475"/>
                </a:cubicBezTo>
                <a:lnTo>
                  <a:pt x="517925" y="609599"/>
                </a:lnTo>
                <a:cubicBezTo>
                  <a:pt x="486258" y="605641"/>
                  <a:pt x="449068" y="616025"/>
                  <a:pt x="422923" y="597724"/>
                </a:cubicBezTo>
                <a:cubicBezTo>
                  <a:pt x="402413" y="583367"/>
                  <a:pt x="399172" y="526472"/>
                  <a:pt x="399172" y="526472"/>
                </a:cubicBezTo>
                <a:cubicBezTo>
                  <a:pt x="403131" y="510638"/>
                  <a:pt x="401995" y="492551"/>
                  <a:pt x="411048" y="478971"/>
                </a:cubicBezTo>
                <a:cubicBezTo>
                  <a:pt x="479659" y="376056"/>
                  <a:pt x="417647" y="538342"/>
                  <a:pt x="470424" y="419594"/>
                </a:cubicBezTo>
                <a:cubicBezTo>
                  <a:pt x="480592" y="396716"/>
                  <a:pt x="494175" y="348342"/>
                  <a:pt x="494175" y="348342"/>
                </a:cubicBezTo>
                <a:cubicBezTo>
                  <a:pt x="438292" y="329715"/>
                  <a:pt x="455499" y="347252"/>
                  <a:pt x="494175" y="300841"/>
                </a:cubicBezTo>
                <a:cubicBezTo>
                  <a:pt x="503312" y="289877"/>
                  <a:pt x="506311" y="273511"/>
                  <a:pt x="517925" y="265215"/>
                </a:cubicBezTo>
                <a:cubicBezTo>
                  <a:pt x="535271" y="252825"/>
                  <a:pt x="557342" y="248949"/>
                  <a:pt x="577302" y="241464"/>
                </a:cubicBezTo>
                <a:cubicBezTo>
                  <a:pt x="589023" y="237069"/>
                  <a:pt x="621779" y="220737"/>
                  <a:pt x="612928" y="229589"/>
                </a:cubicBezTo>
                <a:cubicBezTo>
                  <a:pt x="600411" y="242107"/>
                  <a:pt x="579832" y="243050"/>
                  <a:pt x="565427" y="253340"/>
                </a:cubicBezTo>
                <a:cubicBezTo>
                  <a:pt x="551761" y="263102"/>
                  <a:pt x="545090" y="282017"/>
                  <a:pt x="529801" y="288966"/>
                </a:cubicBezTo>
                <a:cubicBezTo>
                  <a:pt x="500085" y="302473"/>
                  <a:pt x="465765" y="302393"/>
                  <a:pt x="434798" y="312716"/>
                </a:cubicBezTo>
                <a:cubicBezTo>
                  <a:pt x="348063" y="341628"/>
                  <a:pt x="387834" y="330395"/>
                  <a:pt x="316045" y="348342"/>
                </a:cubicBezTo>
                <a:cubicBezTo>
                  <a:pt x="304170" y="356259"/>
                  <a:pt x="291383" y="362956"/>
                  <a:pt x="280419" y="372093"/>
                </a:cubicBezTo>
                <a:cubicBezTo>
                  <a:pt x="218651" y="423566"/>
                  <a:pt x="267748" y="388854"/>
                  <a:pt x="221042" y="443345"/>
                </a:cubicBezTo>
                <a:cubicBezTo>
                  <a:pt x="206469" y="460346"/>
                  <a:pt x="189375" y="475012"/>
                  <a:pt x="173541" y="490846"/>
                </a:cubicBezTo>
                <a:cubicBezTo>
                  <a:pt x="169583" y="502721"/>
                  <a:pt x="149522" y="523436"/>
                  <a:pt x="161666" y="526472"/>
                </a:cubicBezTo>
                <a:cubicBezTo>
                  <a:pt x="182346" y="531642"/>
                  <a:pt x="201083" y="510206"/>
                  <a:pt x="221042" y="502721"/>
                </a:cubicBezTo>
                <a:cubicBezTo>
                  <a:pt x="232763" y="498326"/>
                  <a:pt x="245162" y="495777"/>
                  <a:pt x="256668" y="490846"/>
                </a:cubicBezTo>
                <a:cubicBezTo>
                  <a:pt x="359389" y="446823"/>
                  <a:pt x="256247" y="483069"/>
                  <a:pt x="339796" y="455220"/>
                </a:cubicBezTo>
                <a:lnTo>
                  <a:pt x="411048" y="407719"/>
                </a:lnTo>
                <a:lnTo>
                  <a:pt x="446674" y="383968"/>
                </a:lnTo>
                <a:cubicBezTo>
                  <a:pt x="474382" y="300841"/>
                  <a:pt x="494175" y="320633"/>
                  <a:pt x="434798" y="300841"/>
                </a:cubicBezTo>
                <a:cubicBezTo>
                  <a:pt x="422923" y="312716"/>
                  <a:pt x="413146" y="327151"/>
                  <a:pt x="399172" y="336467"/>
                </a:cubicBezTo>
                <a:cubicBezTo>
                  <a:pt x="365301" y="359047"/>
                  <a:pt x="307261" y="380356"/>
                  <a:pt x="268544" y="395843"/>
                </a:cubicBezTo>
                <a:cubicBezTo>
                  <a:pt x="280419" y="383968"/>
                  <a:pt x="290196" y="369533"/>
                  <a:pt x="304170" y="360217"/>
                </a:cubicBezTo>
                <a:cubicBezTo>
                  <a:pt x="314585" y="353273"/>
                  <a:pt x="328600" y="353940"/>
                  <a:pt x="339796" y="348342"/>
                </a:cubicBezTo>
                <a:cubicBezTo>
                  <a:pt x="352562" y="341959"/>
                  <a:pt x="363030" y="331672"/>
                  <a:pt x="375422" y="324591"/>
                </a:cubicBezTo>
                <a:cubicBezTo>
                  <a:pt x="390792" y="315808"/>
                  <a:pt x="407089" y="308758"/>
                  <a:pt x="422923" y="300841"/>
                </a:cubicBezTo>
                <a:cubicBezTo>
                  <a:pt x="434798" y="288966"/>
                  <a:pt x="444575" y="274531"/>
                  <a:pt x="458549" y="265215"/>
                </a:cubicBezTo>
                <a:cubicBezTo>
                  <a:pt x="468964" y="258271"/>
                  <a:pt x="484400" y="261160"/>
                  <a:pt x="494175" y="253340"/>
                </a:cubicBezTo>
                <a:cubicBezTo>
                  <a:pt x="505320" y="244424"/>
                  <a:pt x="532197" y="217714"/>
                  <a:pt x="517925" y="217714"/>
                </a:cubicBezTo>
                <a:cubicBezTo>
                  <a:pt x="501131" y="217714"/>
                  <a:pt x="496273" y="244024"/>
                  <a:pt x="482300" y="253340"/>
                </a:cubicBezTo>
                <a:cubicBezTo>
                  <a:pt x="471885" y="260284"/>
                  <a:pt x="458549" y="261257"/>
                  <a:pt x="446674" y="265215"/>
                </a:cubicBezTo>
                <a:cubicBezTo>
                  <a:pt x="404004" y="293662"/>
                  <a:pt x="395813" y="301251"/>
                  <a:pt x="339796" y="324591"/>
                </a:cubicBezTo>
                <a:cubicBezTo>
                  <a:pt x="316686" y="334220"/>
                  <a:pt x="291789" y="339044"/>
                  <a:pt x="268544" y="348342"/>
                </a:cubicBezTo>
                <a:cubicBezTo>
                  <a:pt x="252107" y="354917"/>
                  <a:pt x="237479" y="365518"/>
                  <a:pt x="221042" y="372093"/>
                </a:cubicBezTo>
                <a:cubicBezTo>
                  <a:pt x="197797" y="381391"/>
                  <a:pt x="173541" y="387926"/>
                  <a:pt x="149790" y="395843"/>
                </a:cubicBezTo>
                <a:cubicBezTo>
                  <a:pt x="137915" y="399801"/>
                  <a:pt x="124579" y="400775"/>
                  <a:pt x="114164" y="407719"/>
                </a:cubicBezTo>
                <a:cubicBezTo>
                  <a:pt x="90414" y="423553"/>
                  <a:pt x="16410" y="465821"/>
                  <a:pt x="42913" y="455220"/>
                </a:cubicBezTo>
                <a:cubicBezTo>
                  <a:pt x="218939" y="384808"/>
                  <a:pt x="0" y="474292"/>
                  <a:pt x="149790" y="407719"/>
                </a:cubicBezTo>
                <a:cubicBezTo>
                  <a:pt x="169270" y="399061"/>
                  <a:pt x="190453" y="394176"/>
                  <a:pt x="209167" y="383968"/>
                </a:cubicBezTo>
                <a:cubicBezTo>
                  <a:pt x="234226" y="370299"/>
                  <a:pt x="256668" y="352301"/>
                  <a:pt x="280419" y="336467"/>
                </a:cubicBezTo>
                <a:cubicBezTo>
                  <a:pt x="360952" y="282779"/>
                  <a:pt x="262603" y="349829"/>
                  <a:pt x="375422" y="265215"/>
                </a:cubicBezTo>
                <a:cubicBezTo>
                  <a:pt x="386840" y="256652"/>
                  <a:pt x="399173" y="249381"/>
                  <a:pt x="411048" y="241464"/>
                </a:cubicBezTo>
                <a:cubicBezTo>
                  <a:pt x="399173" y="237506"/>
                  <a:pt x="387566" y="226553"/>
                  <a:pt x="375422" y="229589"/>
                </a:cubicBezTo>
                <a:cubicBezTo>
                  <a:pt x="353030" y="235187"/>
                  <a:pt x="336222" y="254006"/>
                  <a:pt x="316045" y="265215"/>
                </a:cubicBezTo>
                <a:cubicBezTo>
                  <a:pt x="300570" y="273812"/>
                  <a:pt x="283914" y="280183"/>
                  <a:pt x="268544" y="288966"/>
                </a:cubicBezTo>
                <a:cubicBezTo>
                  <a:pt x="204090" y="325797"/>
                  <a:pt x="262607" y="302820"/>
                  <a:pt x="197292" y="324591"/>
                </a:cubicBezTo>
                <a:cubicBezTo>
                  <a:pt x="209167" y="308757"/>
                  <a:pt x="218125" y="290239"/>
                  <a:pt x="232918" y="277090"/>
                </a:cubicBezTo>
                <a:cubicBezTo>
                  <a:pt x="276079" y="238725"/>
                  <a:pt x="350020" y="206664"/>
                  <a:pt x="399172" y="182088"/>
                </a:cubicBezTo>
                <a:cubicBezTo>
                  <a:pt x="415006" y="174171"/>
                  <a:pt x="463469" y="152739"/>
                  <a:pt x="446674" y="158337"/>
                </a:cubicBezTo>
                <a:lnTo>
                  <a:pt x="411048" y="170212"/>
                </a:lnTo>
                <a:cubicBezTo>
                  <a:pt x="371463" y="197921"/>
                  <a:pt x="337157" y="235395"/>
                  <a:pt x="292294" y="253340"/>
                </a:cubicBezTo>
                <a:cubicBezTo>
                  <a:pt x="252710" y="269174"/>
                  <a:pt x="209015" y="277193"/>
                  <a:pt x="173541" y="300841"/>
                </a:cubicBezTo>
                <a:cubicBezTo>
                  <a:pt x="127499" y="331534"/>
                  <a:pt x="151455" y="320077"/>
                  <a:pt x="102289" y="336467"/>
                </a:cubicBezTo>
                <a:cubicBezTo>
                  <a:pt x="114164" y="324592"/>
                  <a:pt x="125013" y="311592"/>
                  <a:pt x="137915" y="300841"/>
                </a:cubicBezTo>
                <a:cubicBezTo>
                  <a:pt x="172587" y="271948"/>
                  <a:pt x="219757" y="255267"/>
                  <a:pt x="244793" y="217714"/>
                </a:cubicBezTo>
                <a:cubicBezTo>
                  <a:pt x="252710" y="205839"/>
                  <a:pt x="281310" y="188471"/>
                  <a:pt x="268544" y="182088"/>
                </a:cubicBezTo>
                <a:cubicBezTo>
                  <a:pt x="252710" y="174171"/>
                  <a:pt x="235772" y="196018"/>
                  <a:pt x="221042" y="205838"/>
                </a:cubicBezTo>
                <a:cubicBezTo>
                  <a:pt x="188106" y="227795"/>
                  <a:pt x="158976" y="255132"/>
                  <a:pt x="126040" y="277090"/>
                </a:cubicBezTo>
                <a:cubicBezTo>
                  <a:pt x="114165" y="285007"/>
                  <a:pt x="79578" y="310129"/>
                  <a:pt x="90414" y="300841"/>
                </a:cubicBezTo>
                <a:cubicBezTo>
                  <a:pt x="128903" y="267850"/>
                  <a:pt x="168899" y="236631"/>
                  <a:pt x="209167" y="205838"/>
                </a:cubicBezTo>
                <a:cubicBezTo>
                  <a:pt x="236216" y="185153"/>
                  <a:pt x="264398" y="165989"/>
                  <a:pt x="292294" y="146462"/>
                </a:cubicBezTo>
                <a:cubicBezTo>
                  <a:pt x="303986" y="138277"/>
                  <a:pt x="340686" y="116328"/>
                  <a:pt x="327920" y="122711"/>
                </a:cubicBezTo>
                <a:cubicBezTo>
                  <a:pt x="312086" y="130628"/>
                  <a:pt x="294824" y="136172"/>
                  <a:pt x="280419" y="146462"/>
                </a:cubicBezTo>
                <a:cubicBezTo>
                  <a:pt x="266753" y="156224"/>
                  <a:pt x="257544" y="171158"/>
                  <a:pt x="244793" y="182088"/>
                </a:cubicBezTo>
                <a:cubicBezTo>
                  <a:pt x="229766" y="194969"/>
                  <a:pt x="213126" y="205839"/>
                  <a:pt x="197292" y="217714"/>
                </a:cubicBezTo>
                <a:cubicBezTo>
                  <a:pt x="201250" y="201880"/>
                  <a:pt x="223162" y="178609"/>
                  <a:pt x="209167" y="170212"/>
                </a:cubicBezTo>
                <a:cubicBezTo>
                  <a:pt x="143371" y="130735"/>
                  <a:pt x="121046" y="232698"/>
                  <a:pt x="149790" y="146462"/>
                </a:cubicBezTo>
                <a:lnTo>
                  <a:pt x="114164" y="39584"/>
                </a:lnTo>
                <a:cubicBezTo>
                  <a:pt x="110206" y="27709"/>
                  <a:pt x="90414" y="0"/>
                  <a:pt x="102289" y="3958"/>
                </a:cubicBezTo>
                <a:lnTo>
                  <a:pt x="137915" y="15833"/>
                </a:lnTo>
                <a:cubicBezTo>
                  <a:pt x="145832" y="27708"/>
                  <a:pt x="150521" y="42543"/>
                  <a:pt x="161666" y="51459"/>
                </a:cubicBezTo>
                <a:cubicBezTo>
                  <a:pt x="171441" y="59279"/>
                  <a:pt x="195234" y="50987"/>
                  <a:pt x="197292" y="63334"/>
                </a:cubicBezTo>
                <a:cubicBezTo>
                  <a:pt x="201165" y="86576"/>
                  <a:pt x="163321" y="138040"/>
                  <a:pt x="149790" y="158337"/>
                </a:cubicBezTo>
                <a:cubicBezTo>
                  <a:pt x="189375" y="162295"/>
                  <a:pt x="229781" y="161267"/>
                  <a:pt x="268544" y="170212"/>
                </a:cubicBezTo>
                <a:cubicBezTo>
                  <a:pt x="282451" y="173421"/>
                  <a:pt x="291404" y="187580"/>
                  <a:pt x="304170" y="193963"/>
                </a:cubicBezTo>
                <a:cubicBezTo>
                  <a:pt x="323236" y="203496"/>
                  <a:pt x="343128" y="211589"/>
                  <a:pt x="363546" y="217714"/>
                </a:cubicBezTo>
                <a:cubicBezTo>
                  <a:pt x="382879" y="223514"/>
                  <a:pt x="403219" y="225211"/>
                  <a:pt x="422923" y="229589"/>
                </a:cubicBezTo>
                <a:cubicBezTo>
                  <a:pt x="438855" y="233129"/>
                  <a:pt x="454590" y="237506"/>
                  <a:pt x="470424" y="241464"/>
                </a:cubicBezTo>
                <a:cubicBezTo>
                  <a:pt x="355572" y="327604"/>
                  <a:pt x="477963" y="243633"/>
                  <a:pt x="387297" y="288966"/>
                </a:cubicBezTo>
                <a:cubicBezTo>
                  <a:pt x="374532" y="295349"/>
                  <a:pt x="364147" y="305785"/>
                  <a:pt x="351671" y="312716"/>
                </a:cubicBezTo>
                <a:cubicBezTo>
                  <a:pt x="289832" y="347070"/>
                  <a:pt x="295895" y="343183"/>
                  <a:pt x="244793" y="360217"/>
                </a:cubicBezTo>
                <a:cubicBezTo>
                  <a:pt x="232918" y="372092"/>
                  <a:pt x="218483" y="381869"/>
                  <a:pt x="209167" y="395843"/>
                </a:cubicBezTo>
                <a:cubicBezTo>
                  <a:pt x="181433" y="437445"/>
                  <a:pt x="220644" y="447037"/>
                  <a:pt x="161666" y="407719"/>
                </a:cubicBezTo>
                <a:cubicBezTo>
                  <a:pt x="130971" y="361678"/>
                  <a:pt x="133402" y="358553"/>
                  <a:pt x="149790" y="407719"/>
                </a:cubicBezTo>
                <a:cubicBezTo>
                  <a:pt x="145832" y="455220"/>
                  <a:pt x="145751" y="503206"/>
                  <a:pt x="137915" y="550223"/>
                </a:cubicBezTo>
                <a:cubicBezTo>
                  <a:pt x="133799" y="574918"/>
                  <a:pt x="128051" y="600644"/>
                  <a:pt x="114164" y="621475"/>
                </a:cubicBezTo>
                <a:cubicBezTo>
                  <a:pt x="106247" y="633350"/>
                  <a:pt x="80322" y="647009"/>
                  <a:pt x="90414" y="657101"/>
                </a:cubicBezTo>
                <a:cubicBezTo>
                  <a:pt x="100507" y="667193"/>
                  <a:pt x="115948" y="643442"/>
                  <a:pt x="126040" y="633350"/>
                </a:cubicBezTo>
                <a:cubicBezTo>
                  <a:pt x="140035" y="619355"/>
                  <a:pt x="147671" y="599844"/>
                  <a:pt x="161666" y="585849"/>
                </a:cubicBezTo>
                <a:cubicBezTo>
                  <a:pt x="184688" y="562827"/>
                  <a:pt x="203941" y="559882"/>
                  <a:pt x="232918" y="550223"/>
                </a:cubicBezTo>
                <a:cubicBezTo>
                  <a:pt x="300597" y="482544"/>
                  <a:pt x="232317" y="538604"/>
                  <a:pt x="316045" y="502721"/>
                </a:cubicBezTo>
                <a:cubicBezTo>
                  <a:pt x="329163" y="497099"/>
                  <a:pt x="338906" y="485354"/>
                  <a:pt x="351671" y="478971"/>
                </a:cubicBezTo>
                <a:cubicBezTo>
                  <a:pt x="362867" y="473373"/>
                  <a:pt x="375422" y="471054"/>
                  <a:pt x="387297" y="467095"/>
                </a:cubicBezTo>
                <a:cubicBezTo>
                  <a:pt x="375422" y="478970"/>
                  <a:pt x="363546" y="514596"/>
                  <a:pt x="351671" y="502721"/>
                </a:cubicBezTo>
                <a:cubicBezTo>
                  <a:pt x="339153" y="490203"/>
                  <a:pt x="362904" y="467738"/>
                  <a:pt x="375422" y="455220"/>
                </a:cubicBezTo>
                <a:cubicBezTo>
                  <a:pt x="395606" y="435036"/>
                  <a:pt x="446674" y="407719"/>
                  <a:pt x="446674" y="407719"/>
                </a:cubicBezTo>
                <a:cubicBezTo>
                  <a:pt x="450632" y="395844"/>
                  <a:pt x="451605" y="382508"/>
                  <a:pt x="458549" y="372093"/>
                </a:cubicBezTo>
                <a:cubicBezTo>
                  <a:pt x="471507" y="352656"/>
                  <a:pt x="523947" y="310972"/>
                  <a:pt x="541676" y="300841"/>
                </a:cubicBezTo>
                <a:cubicBezTo>
                  <a:pt x="552544" y="294631"/>
                  <a:pt x="565427" y="292924"/>
                  <a:pt x="577302" y="288966"/>
                </a:cubicBezTo>
                <a:cubicBezTo>
                  <a:pt x="565427" y="285007"/>
                  <a:pt x="554023" y="275032"/>
                  <a:pt x="541676" y="277090"/>
                </a:cubicBezTo>
                <a:cubicBezTo>
                  <a:pt x="527598" y="279436"/>
                  <a:pt x="518442" y="293760"/>
                  <a:pt x="506050" y="300841"/>
                </a:cubicBezTo>
                <a:cubicBezTo>
                  <a:pt x="490680" y="309624"/>
                  <a:pt x="475628" y="319933"/>
                  <a:pt x="458549" y="324591"/>
                </a:cubicBezTo>
                <a:cubicBezTo>
                  <a:pt x="431545" y="331956"/>
                  <a:pt x="403131" y="332508"/>
                  <a:pt x="375422" y="336467"/>
                </a:cubicBezTo>
                <a:cubicBezTo>
                  <a:pt x="313505" y="357106"/>
                  <a:pt x="361278" y="333081"/>
                  <a:pt x="316045" y="383968"/>
                </a:cubicBezTo>
                <a:cubicBezTo>
                  <a:pt x="293730" y="409072"/>
                  <a:pt x="212207" y="463366"/>
                  <a:pt x="244793" y="455220"/>
                </a:cubicBezTo>
                <a:lnTo>
                  <a:pt x="292294" y="443345"/>
                </a:lnTo>
              </a:path>
            </a:pathLst>
          </a:cu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8" name="17 Forma libre"/>
          <p:cNvSpPr/>
          <p:nvPr/>
        </p:nvSpPr>
        <p:spPr>
          <a:xfrm>
            <a:off x="961901" y="3503221"/>
            <a:ext cx="520715" cy="510639"/>
          </a:xfrm>
          <a:custGeom>
            <a:avLst/>
            <a:gdLst>
              <a:gd name="connsiteX0" fmla="*/ 451263 w 520715"/>
              <a:gd name="connsiteY0" fmla="*/ 510639 h 510639"/>
              <a:gd name="connsiteX1" fmla="*/ 415637 w 520715"/>
              <a:gd name="connsiteY1" fmla="*/ 475013 h 510639"/>
              <a:gd name="connsiteX2" fmla="*/ 368135 w 520715"/>
              <a:gd name="connsiteY2" fmla="*/ 403761 h 510639"/>
              <a:gd name="connsiteX3" fmla="*/ 356260 w 520715"/>
              <a:gd name="connsiteY3" fmla="*/ 368135 h 510639"/>
              <a:gd name="connsiteX4" fmla="*/ 475013 w 520715"/>
              <a:gd name="connsiteY4" fmla="*/ 475013 h 510639"/>
              <a:gd name="connsiteX5" fmla="*/ 510639 w 520715"/>
              <a:gd name="connsiteY5" fmla="*/ 486888 h 510639"/>
              <a:gd name="connsiteX6" fmla="*/ 463138 w 520715"/>
              <a:gd name="connsiteY6" fmla="*/ 439387 h 510639"/>
              <a:gd name="connsiteX7" fmla="*/ 439387 w 520715"/>
              <a:gd name="connsiteY7" fmla="*/ 403761 h 510639"/>
              <a:gd name="connsiteX8" fmla="*/ 403761 w 520715"/>
              <a:gd name="connsiteY8" fmla="*/ 380010 h 510639"/>
              <a:gd name="connsiteX9" fmla="*/ 380011 w 520715"/>
              <a:gd name="connsiteY9" fmla="*/ 344384 h 510639"/>
              <a:gd name="connsiteX10" fmla="*/ 427512 w 520715"/>
              <a:gd name="connsiteY10" fmla="*/ 308758 h 510639"/>
              <a:gd name="connsiteX11" fmla="*/ 391886 w 520715"/>
              <a:gd name="connsiteY11" fmla="*/ 332509 h 510639"/>
              <a:gd name="connsiteX12" fmla="*/ 356260 w 520715"/>
              <a:gd name="connsiteY12" fmla="*/ 344384 h 510639"/>
              <a:gd name="connsiteX13" fmla="*/ 285008 w 520715"/>
              <a:gd name="connsiteY13" fmla="*/ 415636 h 510639"/>
              <a:gd name="connsiteX14" fmla="*/ 273133 w 520715"/>
              <a:gd name="connsiteY14" fmla="*/ 451262 h 510639"/>
              <a:gd name="connsiteX15" fmla="*/ 237507 w 520715"/>
              <a:gd name="connsiteY15" fmla="*/ 475013 h 510639"/>
              <a:gd name="connsiteX16" fmla="*/ 308759 w 520715"/>
              <a:gd name="connsiteY16" fmla="*/ 403761 h 510639"/>
              <a:gd name="connsiteX17" fmla="*/ 391886 w 520715"/>
              <a:gd name="connsiteY17" fmla="*/ 332509 h 510639"/>
              <a:gd name="connsiteX18" fmla="*/ 415637 w 520715"/>
              <a:gd name="connsiteY18" fmla="*/ 296883 h 510639"/>
              <a:gd name="connsiteX19" fmla="*/ 344385 w 520715"/>
              <a:gd name="connsiteY19" fmla="*/ 308758 h 510639"/>
              <a:gd name="connsiteX20" fmla="*/ 225631 w 520715"/>
              <a:gd name="connsiteY20" fmla="*/ 368135 h 510639"/>
              <a:gd name="connsiteX21" fmla="*/ 237507 w 520715"/>
              <a:gd name="connsiteY21" fmla="*/ 332509 h 510639"/>
              <a:gd name="connsiteX22" fmla="*/ 273133 w 520715"/>
              <a:gd name="connsiteY22" fmla="*/ 308758 h 510639"/>
              <a:gd name="connsiteX23" fmla="*/ 356260 w 520715"/>
              <a:gd name="connsiteY23" fmla="*/ 225631 h 510639"/>
              <a:gd name="connsiteX24" fmla="*/ 296883 w 520715"/>
              <a:gd name="connsiteY24" fmla="*/ 273132 h 510639"/>
              <a:gd name="connsiteX25" fmla="*/ 308759 w 520715"/>
              <a:gd name="connsiteY25" fmla="*/ 249382 h 510639"/>
              <a:gd name="connsiteX26" fmla="*/ 344385 w 520715"/>
              <a:gd name="connsiteY26" fmla="*/ 190005 h 510639"/>
              <a:gd name="connsiteX27" fmla="*/ 285008 w 520715"/>
              <a:gd name="connsiteY27" fmla="*/ 225631 h 510639"/>
              <a:gd name="connsiteX28" fmla="*/ 249382 w 520715"/>
              <a:gd name="connsiteY28" fmla="*/ 261257 h 510639"/>
              <a:gd name="connsiteX29" fmla="*/ 273133 w 520715"/>
              <a:gd name="connsiteY29" fmla="*/ 213756 h 510639"/>
              <a:gd name="connsiteX30" fmla="*/ 308759 w 520715"/>
              <a:gd name="connsiteY30" fmla="*/ 154379 h 510639"/>
              <a:gd name="connsiteX31" fmla="*/ 261257 w 520715"/>
              <a:gd name="connsiteY31" fmla="*/ 166254 h 510639"/>
              <a:gd name="connsiteX32" fmla="*/ 201881 w 520715"/>
              <a:gd name="connsiteY32" fmla="*/ 213756 h 510639"/>
              <a:gd name="connsiteX33" fmla="*/ 190005 w 520715"/>
              <a:gd name="connsiteY33" fmla="*/ 178130 h 510639"/>
              <a:gd name="connsiteX34" fmla="*/ 178130 w 520715"/>
              <a:gd name="connsiteY34" fmla="*/ 118753 h 510639"/>
              <a:gd name="connsiteX35" fmla="*/ 142504 w 520715"/>
              <a:gd name="connsiteY35" fmla="*/ 83127 h 510639"/>
              <a:gd name="connsiteX36" fmla="*/ 118754 w 520715"/>
              <a:gd name="connsiteY36" fmla="*/ 118753 h 510639"/>
              <a:gd name="connsiteX37" fmla="*/ 83128 w 520715"/>
              <a:gd name="connsiteY37" fmla="*/ 166254 h 510639"/>
              <a:gd name="connsiteX38" fmla="*/ 95003 w 520715"/>
              <a:gd name="connsiteY38" fmla="*/ 106878 h 510639"/>
              <a:gd name="connsiteX39" fmla="*/ 106878 w 520715"/>
              <a:gd name="connsiteY39" fmla="*/ 71252 h 510639"/>
              <a:gd name="connsiteX40" fmla="*/ 59377 w 520715"/>
              <a:gd name="connsiteY40" fmla="*/ 83127 h 510639"/>
              <a:gd name="connsiteX41" fmla="*/ 47502 w 520715"/>
              <a:gd name="connsiteY41" fmla="*/ 35626 h 510639"/>
              <a:gd name="connsiteX42" fmla="*/ 11876 w 520715"/>
              <a:gd name="connsiteY42" fmla="*/ 23750 h 510639"/>
              <a:gd name="connsiteX43" fmla="*/ 0 w 520715"/>
              <a:gd name="connsiteY43" fmla="*/ 0 h 51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0715" h="510639">
                <a:moveTo>
                  <a:pt x="451263" y="510639"/>
                </a:moveTo>
                <a:cubicBezTo>
                  <a:pt x="439388" y="498764"/>
                  <a:pt x="425948" y="488270"/>
                  <a:pt x="415637" y="475013"/>
                </a:cubicBezTo>
                <a:cubicBezTo>
                  <a:pt x="398112" y="452481"/>
                  <a:pt x="368135" y="403761"/>
                  <a:pt x="368135" y="403761"/>
                </a:cubicBezTo>
                <a:cubicBezTo>
                  <a:pt x="364177" y="391886"/>
                  <a:pt x="345845" y="361191"/>
                  <a:pt x="356260" y="368135"/>
                </a:cubicBezTo>
                <a:cubicBezTo>
                  <a:pt x="448574" y="429677"/>
                  <a:pt x="407112" y="441062"/>
                  <a:pt x="475013" y="475013"/>
                </a:cubicBezTo>
                <a:cubicBezTo>
                  <a:pt x="486209" y="480611"/>
                  <a:pt x="498764" y="482930"/>
                  <a:pt x="510639" y="486888"/>
                </a:cubicBezTo>
                <a:cubicBezTo>
                  <a:pt x="484730" y="409159"/>
                  <a:pt x="520715" y="485448"/>
                  <a:pt x="463138" y="439387"/>
                </a:cubicBezTo>
                <a:cubicBezTo>
                  <a:pt x="451993" y="430471"/>
                  <a:pt x="449479" y="413853"/>
                  <a:pt x="439387" y="403761"/>
                </a:cubicBezTo>
                <a:cubicBezTo>
                  <a:pt x="429295" y="393669"/>
                  <a:pt x="415636" y="387927"/>
                  <a:pt x="403761" y="380010"/>
                </a:cubicBezTo>
                <a:cubicBezTo>
                  <a:pt x="395844" y="368135"/>
                  <a:pt x="375498" y="357924"/>
                  <a:pt x="380011" y="344384"/>
                </a:cubicBezTo>
                <a:cubicBezTo>
                  <a:pt x="386270" y="325608"/>
                  <a:pt x="427512" y="308758"/>
                  <a:pt x="427512" y="308758"/>
                </a:cubicBezTo>
                <a:cubicBezTo>
                  <a:pt x="415637" y="316675"/>
                  <a:pt x="404652" y="326126"/>
                  <a:pt x="391886" y="332509"/>
                </a:cubicBezTo>
                <a:cubicBezTo>
                  <a:pt x="380690" y="338107"/>
                  <a:pt x="366141" y="336699"/>
                  <a:pt x="356260" y="344384"/>
                </a:cubicBezTo>
                <a:cubicBezTo>
                  <a:pt x="329747" y="365005"/>
                  <a:pt x="285008" y="415636"/>
                  <a:pt x="285008" y="415636"/>
                </a:cubicBezTo>
                <a:cubicBezTo>
                  <a:pt x="281050" y="427511"/>
                  <a:pt x="280953" y="441487"/>
                  <a:pt x="273133" y="451262"/>
                </a:cubicBezTo>
                <a:cubicBezTo>
                  <a:pt x="264217" y="462407"/>
                  <a:pt x="228943" y="486431"/>
                  <a:pt x="237507" y="475013"/>
                </a:cubicBezTo>
                <a:cubicBezTo>
                  <a:pt x="257660" y="448142"/>
                  <a:pt x="281888" y="423914"/>
                  <a:pt x="308759" y="403761"/>
                </a:cubicBezTo>
                <a:cubicBezTo>
                  <a:pt x="343705" y="377551"/>
                  <a:pt x="364319" y="365590"/>
                  <a:pt x="391886" y="332509"/>
                </a:cubicBezTo>
                <a:cubicBezTo>
                  <a:pt x="401023" y="321545"/>
                  <a:pt x="428403" y="303266"/>
                  <a:pt x="415637" y="296883"/>
                </a:cubicBezTo>
                <a:cubicBezTo>
                  <a:pt x="394101" y="286115"/>
                  <a:pt x="368136" y="304800"/>
                  <a:pt x="344385" y="308758"/>
                </a:cubicBezTo>
                <a:cubicBezTo>
                  <a:pt x="326202" y="323305"/>
                  <a:pt x="264507" y="387574"/>
                  <a:pt x="225631" y="368135"/>
                </a:cubicBezTo>
                <a:cubicBezTo>
                  <a:pt x="214435" y="362537"/>
                  <a:pt x="229687" y="342284"/>
                  <a:pt x="237507" y="332509"/>
                </a:cubicBezTo>
                <a:cubicBezTo>
                  <a:pt x="246423" y="321364"/>
                  <a:pt x="262524" y="318306"/>
                  <a:pt x="273133" y="308758"/>
                </a:cubicBezTo>
                <a:cubicBezTo>
                  <a:pt x="302260" y="282544"/>
                  <a:pt x="377997" y="193026"/>
                  <a:pt x="356260" y="225631"/>
                </a:cubicBezTo>
                <a:cubicBezTo>
                  <a:pt x="325565" y="271672"/>
                  <a:pt x="346049" y="256744"/>
                  <a:pt x="296883" y="273132"/>
                </a:cubicBezTo>
                <a:cubicBezTo>
                  <a:pt x="300842" y="265215"/>
                  <a:pt x="304205" y="256972"/>
                  <a:pt x="308759" y="249382"/>
                </a:cubicBezTo>
                <a:cubicBezTo>
                  <a:pt x="320634" y="229590"/>
                  <a:pt x="360706" y="206326"/>
                  <a:pt x="344385" y="190005"/>
                </a:cubicBezTo>
                <a:cubicBezTo>
                  <a:pt x="328064" y="173684"/>
                  <a:pt x="303473" y="211782"/>
                  <a:pt x="285008" y="225631"/>
                </a:cubicBezTo>
                <a:cubicBezTo>
                  <a:pt x="271573" y="235708"/>
                  <a:pt x="261257" y="273132"/>
                  <a:pt x="249382" y="261257"/>
                </a:cubicBezTo>
                <a:cubicBezTo>
                  <a:pt x="236864" y="248739"/>
                  <a:pt x="264536" y="229231"/>
                  <a:pt x="273133" y="213756"/>
                </a:cubicBezTo>
                <a:cubicBezTo>
                  <a:pt x="284342" y="193579"/>
                  <a:pt x="314357" y="176771"/>
                  <a:pt x="308759" y="154379"/>
                </a:cubicBezTo>
                <a:cubicBezTo>
                  <a:pt x="304800" y="138545"/>
                  <a:pt x="277091" y="162296"/>
                  <a:pt x="261257" y="166254"/>
                </a:cubicBezTo>
                <a:cubicBezTo>
                  <a:pt x="241465" y="182088"/>
                  <a:pt x="226882" y="209589"/>
                  <a:pt x="201881" y="213756"/>
                </a:cubicBezTo>
                <a:cubicBezTo>
                  <a:pt x="189534" y="215814"/>
                  <a:pt x="193041" y="190274"/>
                  <a:pt x="190005" y="178130"/>
                </a:cubicBezTo>
                <a:cubicBezTo>
                  <a:pt x="185110" y="158548"/>
                  <a:pt x="182088" y="138545"/>
                  <a:pt x="178130" y="118753"/>
                </a:cubicBezTo>
                <a:cubicBezTo>
                  <a:pt x="124165" y="199703"/>
                  <a:pt x="185169" y="125792"/>
                  <a:pt x="142504" y="83127"/>
                </a:cubicBezTo>
                <a:cubicBezTo>
                  <a:pt x="132412" y="73035"/>
                  <a:pt x="127050" y="107139"/>
                  <a:pt x="118754" y="118753"/>
                </a:cubicBezTo>
                <a:cubicBezTo>
                  <a:pt x="107250" y="134859"/>
                  <a:pt x="95003" y="150420"/>
                  <a:pt x="83128" y="166254"/>
                </a:cubicBezTo>
                <a:cubicBezTo>
                  <a:pt x="87086" y="146462"/>
                  <a:pt x="90108" y="126459"/>
                  <a:pt x="95003" y="106878"/>
                </a:cubicBezTo>
                <a:cubicBezTo>
                  <a:pt x="98039" y="94734"/>
                  <a:pt x="117293" y="78196"/>
                  <a:pt x="106878" y="71252"/>
                </a:cubicBezTo>
                <a:cubicBezTo>
                  <a:pt x="93298" y="62199"/>
                  <a:pt x="75211" y="79169"/>
                  <a:pt x="59377" y="83127"/>
                </a:cubicBezTo>
                <a:cubicBezTo>
                  <a:pt x="55419" y="67293"/>
                  <a:pt x="57698" y="48371"/>
                  <a:pt x="47502" y="35626"/>
                </a:cubicBezTo>
                <a:cubicBezTo>
                  <a:pt x="39682" y="25851"/>
                  <a:pt x="21890" y="31261"/>
                  <a:pt x="11876" y="23750"/>
                </a:cubicBezTo>
                <a:cubicBezTo>
                  <a:pt x="4795" y="18439"/>
                  <a:pt x="3959" y="7917"/>
                  <a:pt x="0" y="0"/>
                </a:cubicBezTo>
              </a:path>
            </a:pathLst>
          </a:cu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9" name="18 Forma libre"/>
          <p:cNvSpPr/>
          <p:nvPr/>
        </p:nvSpPr>
        <p:spPr>
          <a:xfrm>
            <a:off x="843148" y="3226333"/>
            <a:ext cx="879417" cy="633148"/>
          </a:xfrm>
          <a:custGeom>
            <a:avLst/>
            <a:gdLst>
              <a:gd name="connsiteX0" fmla="*/ 748146 w 879417"/>
              <a:gd name="connsiteY0" fmla="*/ 621272 h 633148"/>
              <a:gd name="connsiteX1" fmla="*/ 783771 w 879417"/>
              <a:gd name="connsiteY1" fmla="*/ 585646 h 633148"/>
              <a:gd name="connsiteX2" fmla="*/ 866899 w 879417"/>
              <a:gd name="connsiteY2" fmla="*/ 550020 h 633148"/>
              <a:gd name="connsiteX3" fmla="*/ 831273 w 879417"/>
              <a:gd name="connsiteY3" fmla="*/ 561896 h 633148"/>
              <a:gd name="connsiteX4" fmla="*/ 760021 w 879417"/>
              <a:gd name="connsiteY4" fmla="*/ 621272 h 633148"/>
              <a:gd name="connsiteX5" fmla="*/ 724395 w 879417"/>
              <a:gd name="connsiteY5" fmla="*/ 633148 h 633148"/>
              <a:gd name="connsiteX6" fmla="*/ 700644 w 879417"/>
              <a:gd name="connsiteY6" fmla="*/ 597522 h 633148"/>
              <a:gd name="connsiteX7" fmla="*/ 712520 w 879417"/>
              <a:gd name="connsiteY7" fmla="*/ 561896 h 633148"/>
              <a:gd name="connsiteX8" fmla="*/ 700644 w 879417"/>
              <a:gd name="connsiteY8" fmla="*/ 561896 h 633148"/>
              <a:gd name="connsiteX9" fmla="*/ 676894 w 879417"/>
              <a:gd name="connsiteY9" fmla="*/ 597522 h 633148"/>
              <a:gd name="connsiteX10" fmla="*/ 700644 w 879417"/>
              <a:gd name="connsiteY10" fmla="*/ 538145 h 633148"/>
              <a:gd name="connsiteX11" fmla="*/ 771896 w 879417"/>
              <a:gd name="connsiteY11" fmla="*/ 478768 h 633148"/>
              <a:gd name="connsiteX12" fmla="*/ 712520 w 879417"/>
              <a:gd name="connsiteY12" fmla="*/ 561896 h 633148"/>
              <a:gd name="connsiteX13" fmla="*/ 688769 w 879417"/>
              <a:gd name="connsiteY13" fmla="*/ 490644 h 633148"/>
              <a:gd name="connsiteX14" fmla="*/ 617517 w 879417"/>
              <a:gd name="connsiteY14" fmla="*/ 431267 h 633148"/>
              <a:gd name="connsiteX15" fmla="*/ 593766 w 879417"/>
              <a:gd name="connsiteY15" fmla="*/ 395641 h 633148"/>
              <a:gd name="connsiteX16" fmla="*/ 558140 w 879417"/>
              <a:gd name="connsiteY16" fmla="*/ 371890 h 633148"/>
              <a:gd name="connsiteX17" fmla="*/ 688769 w 879417"/>
              <a:gd name="connsiteY17" fmla="*/ 383766 h 633148"/>
              <a:gd name="connsiteX18" fmla="*/ 712520 w 879417"/>
              <a:gd name="connsiteY18" fmla="*/ 455018 h 633148"/>
              <a:gd name="connsiteX19" fmla="*/ 748146 w 879417"/>
              <a:gd name="connsiteY19" fmla="*/ 478768 h 633148"/>
              <a:gd name="connsiteX20" fmla="*/ 676894 w 879417"/>
              <a:gd name="connsiteY20" fmla="*/ 431267 h 633148"/>
              <a:gd name="connsiteX21" fmla="*/ 641268 w 879417"/>
              <a:gd name="connsiteY21" fmla="*/ 419392 h 633148"/>
              <a:gd name="connsiteX22" fmla="*/ 617517 w 879417"/>
              <a:gd name="connsiteY22" fmla="*/ 383766 h 633148"/>
              <a:gd name="connsiteX23" fmla="*/ 570016 w 879417"/>
              <a:gd name="connsiteY23" fmla="*/ 336264 h 633148"/>
              <a:gd name="connsiteX24" fmla="*/ 653143 w 879417"/>
              <a:gd name="connsiteY24" fmla="*/ 253137 h 633148"/>
              <a:gd name="connsiteX25" fmla="*/ 605642 w 879417"/>
              <a:gd name="connsiteY25" fmla="*/ 312514 h 633148"/>
              <a:gd name="connsiteX26" fmla="*/ 581891 w 879417"/>
              <a:gd name="connsiteY26" fmla="*/ 360015 h 633148"/>
              <a:gd name="connsiteX27" fmla="*/ 546265 w 879417"/>
              <a:gd name="connsiteY27" fmla="*/ 395641 h 633148"/>
              <a:gd name="connsiteX28" fmla="*/ 510639 w 879417"/>
              <a:gd name="connsiteY28" fmla="*/ 312514 h 633148"/>
              <a:gd name="connsiteX29" fmla="*/ 451262 w 879417"/>
              <a:gd name="connsiteY29" fmla="*/ 407516 h 633148"/>
              <a:gd name="connsiteX30" fmla="*/ 498764 w 879417"/>
              <a:gd name="connsiteY30" fmla="*/ 276888 h 633148"/>
              <a:gd name="connsiteX31" fmla="*/ 522514 w 879417"/>
              <a:gd name="connsiteY31" fmla="*/ 241262 h 633148"/>
              <a:gd name="connsiteX32" fmla="*/ 510639 w 879417"/>
              <a:gd name="connsiteY32" fmla="*/ 276888 h 633148"/>
              <a:gd name="connsiteX33" fmla="*/ 475013 w 879417"/>
              <a:gd name="connsiteY33" fmla="*/ 312514 h 633148"/>
              <a:gd name="connsiteX34" fmla="*/ 415636 w 879417"/>
              <a:gd name="connsiteY34" fmla="*/ 395641 h 633148"/>
              <a:gd name="connsiteX35" fmla="*/ 380010 w 879417"/>
              <a:gd name="connsiteY35" fmla="*/ 265012 h 633148"/>
              <a:gd name="connsiteX36" fmla="*/ 332509 w 879417"/>
              <a:gd name="connsiteY36" fmla="*/ 312514 h 633148"/>
              <a:gd name="connsiteX37" fmla="*/ 344384 w 879417"/>
              <a:gd name="connsiteY37" fmla="*/ 193761 h 633148"/>
              <a:gd name="connsiteX38" fmla="*/ 368135 w 879417"/>
              <a:gd name="connsiteY38" fmla="*/ 134384 h 633148"/>
              <a:gd name="connsiteX39" fmla="*/ 332509 w 879417"/>
              <a:gd name="connsiteY39" fmla="*/ 193761 h 633148"/>
              <a:gd name="connsiteX40" fmla="*/ 261257 w 879417"/>
              <a:gd name="connsiteY40" fmla="*/ 265012 h 633148"/>
              <a:gd name="connsiteX41" fmla="*/ 237507 w 879417"/>
              <a:gd name="connsiteY41" fmla="*/ 300638 h 633148"/>
              <a:gd name="connsiteX42" fmla="*/ 178130 w 879417"/>
              <a:gd name="connsiteY42" fmla="*/ 383766 h 633148"/>
              <a:gd name="connsiteX43" fmla="*/ 166255 w 879417"/>
              <a:gd name="connsiteY43" fmla="*/ 276888 h 633148"/>
              <a:gd name="connsiteX44" fmla="*/ 190005 w 879417"/>
              <a:gd name="connsiteY44" fmla="*/ 229386 h 633148"/>
              <a:gd name="connsiteX45" fmla="*/ 154379 w 879417"/>
              <a:gd name="connsiteY45" fmla="*/ 241262 h 633148"/>
              <a:gd name="connsiteX46" fmla="*/ 142504 w 879417"/>
              <a:gd name="connsiteY46" fmla="*/ 205636 h 633148"/>
              <a:gd name="connsiteX47" fmla="*/ 130629 w 879417"/>
              <a:gd name="connsiteY47" fmla="*/ 158135 h 633148"/>
              <a:gd name="connsiteX48" fmla="*/ 95003 w 879417"/>
              <a:gd name="connsiteY48" fmla="*/ 170010 h 633148"/>
              <a:gd name="connsiteX49" fmla="*/ 35626 w 879417"/>
              <a:gd name="connsiteY49" fmla="*/ 75007 h 633148"/>
              <a:gd name="connsiteX50" fmla="*/ 0 w 879417"/>
              <a:gd name="connsiteY50" fmla="*/ 3755 h 6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79417" h="633148">
                <a:moveTo>
                  <a:pt x="748146" y="621272"/>
                </a:moveTo>
                <a:cubicBezTo>
                  <a:pt x="760021" y="609397"/>
                  <a:pt x="770869" y="596397"/>
                  <a:pt x="783771" y="585646"/>
                </a:cubicBezTo>
                <a:cubicBezTo>
                  <a:pt x="807040" y="566255"/>
                  <a:pt x="835212" y="550020"/>
                  <a:pt x="866899" y="550020"/>
                </a:cubicBezTo>
                <a:cubicBezTo>
                  <a:pt x="879417" y="550020"/>
                  <a:pt x="842469" y="556298"/>
                  <a:pt x="831273" y="561896"/>
                </a:cubicBezTo>
                <a:cubicBezTo>
                  <a:pt x="753566" y="600749"/>
                  <a:pt x="838813" y="568743"/>
                  <a:pt x="760021" y="621272"/>
                </a:cubicBezTo>
                <a:cubicBezTo>
                  <a:pt x="749606" y="628216"/>
                  <a:pt x="736270" y="629189"/>
                  <a:pt x="724395" y="633148"/>
                </a:cubicBezTo>
                <a:cubicBezTo>
                  <a:pt x="716478" y="621273"/>
                  <a:pt x="702990" y="611600"/>
                  <a:pt x="700644" y="597522"/>
                </a:cubicBezTo>
                <a:cubicBezTo>
                  <a:pt x="698586" y="585175"/>
                  <a:pt x="704700" y="571671"/>
                  <a:pt x="712520" y="561896"/>
                </a:cubicBezTo>
                <a:cubicBezTo>
                  <a:pt x="723711" y="547907"/>
                  <a:pt x="809490" y="507473"/>
                  <a:pt x="700644" y="561896"/>
                </a:cubicBezTo>
                <a:cubicBezTo>
                  <a:pt x="692727" y="573771"/>
                  <a:pt x="676894" y="611794"/>
                  <a:pt x="676894" y="597522"/>
                </a:cubicBezTo>
                <a:cubicBezTo>
                  <a:pt x="676894" y="576205"/>
                  <a:pt x="690292" y="556779"/>
                  <a:pt x="700644" y="538145"/>
                </a:cubicBezTo>
                <a:cubicBezTo>
                  <a:pt x="730055" y="485205"/>
                  <a:pt x="726175" y="494009"/>
                  <a:pt x="771896" y="478768"/>
                </a:cubicBezTo>
                <a:cubicBezTo>
                  <a:pt x="771864" y="478831"/>
                  <a:pt x="731038" y="573007"/>
                  <a:pt x="712520" y="561896"/>
                </a:cubicBezTo>
                <a:cubicBezTo>
                  <a:pt x="691052" y="549015"/>
                  <a:pt x="709600" y="504531"/>
                  <a:pt x="688769" y="490644"/>
                </a:cubicBezTo>
                <a:cubicBezTo>
                  <a:pt x="653739" y="467291"/>
                  <a:pt x="646091" y="465555"/>
                  <a:pt x="617517" y="431267"/>
                </a:cubicBezTo>
                <a:cubicBezTo>
                  <a:pt x="608380" y="420303"/>
                  <a:pt x="603858" y="405733"/>
                  <a:pt x="593766" y="395641"/>
                </a:cubicBezTo>
                <a:cubicBezTo>
                  <a:pt x="583674" y="385549"/>
                  <a:pt x="543978" y="373660"/>
                  <a:pt x="558140" y="371890"/>
                </a:cubicBezTo>
                <a:cubicBezTo>
                  <a:pt x="601525" y="366467"/>
                  <a:pt x="645226" y="379807"/>
                  <a:pt x="688769" y="383766"/>
                </a:cubicBezTo>
                <a:cubicBezTo>
                  <a:pt x="696686" y="407517"/>
                  <a:pt x="691689" y="441131"/>
                  <a:pt x="712520" y="455018"/>
                </a:cubicBezTo>
                <a:lnTo>
                  <a:pt x="748146" y="478768"/>
                </a:lnTo>
                <a:cubicBezTo>
                  <a:pt x="724395" y="462934"/>
                  <a:pt x="703974" y="440293"/>
                  <a:pt x="676894" y="431267"/>
                </a:cubicBezTo>
                <a:lnTo>
                  <a:pt x="641268" y="419392"/>
                </a:lnTo>
                <a:cubicBezTo>
                  <a:pt x="633351" y="407517"/>
                  <a:pt x="628662" y="392682"/>
                  <a:pt x="617517" y="383766"/>
                </a:cubicBezTo>
                <a:cubicBezTo>
                  <a:pt x="559940" y="337704"/>
                  <a:pt x="595925" y="413992"/>
                  <a:pt x="570016" y="336264"/>
                </a:cubicBezTo>
                <a:lnTo>
                  <a:pt x="653143" y="253137"/>
                </a:lnTo>
                <a:cubicBezTo>
                  <a:pt x="623425" y="372013"/>
                  <a:pt x="668108" y="250048"/>
                  <a:pt x="605642" y="312514"/>
                </a:cubicBezTo>
                <a:cubicBezTo>
                  <a:pt x="593124" y="325032"/>
                  <a:pt x="592181" y="345610"/>
                  <a:pt x="581891" y="360015"/>
                </a:cubicBezTo>
                <a:cubicBezTo>
                  <a:pt x="572129" y="373681"/>
                  <a:pt x="558140" y="383766"/>
                  <a:pt x="546265" y="395641"/>
                </a:cubicBezTo>
                <a:cubicBezTo>
                  <a:pt x="574618" y="225527"/>
                  <a:pt x="604068" y="219085"/>
                  <a:pt x="510639" y="312514"/>
                </a:cubicBezTo>
                <a:cubicBezTo>
                  <a:pt x="510546" y="312885"/>
                  <a:pt x="486688" y="442942"/>
                  <a:pt x="451262" y="407516"/>
                </a:cubicBezTo>
                <a:cubicBezTo>
                  <a:pt x="414963" y="371217"/>
                  <a:pt x="482388" y="299815"/>
                  <a:pt x="498764" y="276888"/>
                </a:cubicBezTo>
                <a:cubicBezTo>
                  <a:pt x="507060" y="265274"/>
                  <a:pt x="508242" y="241262"/>
                  <a:pt x="522514" y="241262"/>
                </a:cubicBezTo>
                <a:cubicBezTo>
                  <a:pt x="535032" y="241262"/>
                  <a:pt x="517583" y="266473"/>
                  <a:pt x="510639" y="276888"/>
                </a:cubicBezTo>
                <a:cubicBezTo>
                  <a:pt x="501323" y="290862"/>
                  <a:pt x="484775" y="298848"/>
                  <a:pt x="475013" y="312514"/>
                </a:cubicBezTo>
                <a:cubicBezTo>
                  <a:pt x="396859" y="421928"/>
                  <a:pt x="508265" y="303012"/>
                  <a:pt x="415636" y="395641"/>
                </a:cubicBezTo>
                <a:cubicBezTo>
                  <a:pt x="353440" y="520036"/>
                  <a:pt x="432843" y="381244"/>
                  <a:pt x="380010" y="265012"/>
                </a:cubicBezTo>
                <a:cubicBezTo>
                  <a:pt x="370744" y="244627"/>
                  <a:pt x="348343" y="296680"/>
                  <a:pt x="332509" y="312514"/>
                </a:cubicBezTo>
                <a:cubicBezTo>
                  <a:pt x="312394" y="372859"/>
                  <a:pt x="284523" y="463139"/>
                  <a:pt x="344384" y="193761"/>
                </a:cubicBezTo>
                <a:cubicBezTo>
                  <a:pt x="349008" y="172952"/>
                  <a:pt x="389452" y="134384"/>
                  <a:pt x="368135" y="134384"/>
                </a:cubicBezTo>
                <a:cubicBezTo>
                  <a:pt x="345053" y="134384"/>
                  <a:pt x="347125" y="175897"/>
                  <a:pt x="332509" y="193761"/>
                </a:cubicBezTo>
                <a:cubicBezTo>
                  <a:pt x="311240" y="219757"/>
                  <a:pt x="283572" y="239908"/>
                  <a:pt x="261257" y="265012"/>
                </a:cubicBezTo>
                <a:cubicBezTo>
                  <a:pt x="251775" y="275679"/>
                  <a:pt x="245802" y="289024"/>
                  <a:pt x="237507" y="300638"/>
                </a:cubicBezTo>
                <a:cubicBezTo>
                  <a:pt x="163840" y="403773"/>
                  <a:pt x="234116" y="299788"/>
                  <a:pt x="178130" y="383766"/>
                </a:cubicBezTo>
                <a:cubicBezTo>
                  <a:pt x="145673" y="335082"/>
                  <a:pt x="144187" y="350450"/>
                  <a:pt x="166255" y="276888"/>
                </a:cubicBezTo>
                <a:cubicBezTo>
                  <a:pt x="171342" y="259932"/>
                  <a:pt x="195603" y="246180"/>
                  <a:pt x="190005" y="229386"/>
                </a:cubicBezTo>
                <a:cubicBezTo>
                  <a:pt x="186046" y="217511"/>
                  <a:pt x="166254" y="237303"/>
                  <a:pt x="154379" y="241262"/>
                </a:cubicBezTo>
                <a:cubicBezTo>
                  <a:pt x="150421" y="229387"/>
                  <a:pt x="145943" y="217672"/>
                  <a:pt x="142504" y="205636"/>
                </a:cubicBezTo>
                <a:cubicBezTo>
                  <a:pt x="138020" y="189943"/>
                  <a:pt x="143686" y="167928"/>
                  <a:pt x="130629" y="158135"/>
                </a:cubicBezTo>
                <a:cubicBezTo>
                  <a:pt x="120615" y="150624"/>
                  <a:pt x="106878" y="166052"/>
                  <a:pt x="95003" y="170010"/>
                </a:cubicBezTo>
                <a:cubicBezTo>
                  <a:pt x="66739" y="85218"/>
                  <a:pt x="92083" y="112645"/>
                  <a:pt x="35626" y="75007"/>
                </a:cubicBezTo>
                <a:cubicBezTo>
                  <a:pt x="10623" y="0"/>
                  <a:pt x="36910" y="3755"/>
                  <a:pt x="0" y="3755"/>
                </a:cubicBezTo>
              </a:path>
            </a:pathLst>
          </a:cu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0" name="19 Forma libre"/>
          <p:cNvSpPr/>
          <p:nvPr/>
        </p:nvSpPr>
        <p:spPr>
          <a:xfrm>
            <a:off x="1650670" y="3788229"/>
            <a:ext cx="653143" cy="510639"/>
          </a:xfrm>
          <a:custGeom>
            <a:avLst/>
            <a:gdLst>
              <a:gd name="connsiteX0" fmla="*/ 0 w 653143"/>
              <a:gd name="connsiteY0" fmla="*/ 0 h 510639"/>
              <a:gd name="connsiteX1" fmla="*/ 106878 w 653143"/>
              <a:gd name="connsiteY1" fmla="*/ 71252 h 510639"/>
              <a:gd name="connsiteX2" fmla="*/ 225631 w 653143"/>
              <a:gd name="connsiteY2" fmla="*/ 130628 h 510639"/>
              <a:gd name="connsiteX3" fmla="*/ 296883 w 653143"/>
              <a:gd name="connsiteY3" fmla="*/ 201880 h 510639"/>
              <a:gd name="connsiteX4" fmla="*/ 403761 w 653143"/>
              <a:gd name="connsiteY4" fmla="*/ 285007 h 510639"/>
              <a:gd name="connsiteX5" fmla="*/ 427512 w 653143"/>
              <a:gd name="connsiteY5" fmla="*/ 320633 h 510639"/>
              <a:gd name="connsiteX6" fmla="*/ 463138 w 653143"/>
              <a:gd name="connsiteY6" fmla="*/ 344384 h 510639"/>
              <a:gd name="connsiteX7" fmla="*/ 475013 w 653143"/>
              <a:gd name="connsiteY7" fmla="*/ 380010 h 510639"/>
              <a:gd name="connsiteX8" fmla="*/ 522514 w 653143"/>
              <a:gd name="connsiteY8" fmla="*/ 391885 h 510639"/>
              <a:gd name="connsiteX9" fmla="*/ 558140 w 653143"/>
              <a:gd name="connsiteY9" fmla="*/ 403761 h 510639"/>
              <a:gd name="connsiteX10" fmla="*/ 629392 w 653143"/>
              <a:gd name="connsiteY10" fmla="*/ 451262 h 510639"/>
              <a:gd name="connsiteX11" fmla="*/ 653143 w 653143"/>
              <a:gd name="connsiteY11" fmla="*/ 510639 h 51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143" h="510639">
                <a:moveTo>
                  <a:pt x="0" y="0"/>
                </a:moveTo>
                <a:cubicBezTo>
                  <a:pt x="35626" y="23751"/>
                  <a:pt x="67123" y="55351"/>
                  <a:pt x="106878" y="71252"/>
                </a:cubicBezTo>
                <a:cubicBezTo>
                  <a:pt x="187686" y="103574"/>
                  <a:pt x="147976" y="84034"/>
                  <a:pt x="225631" y="130628"/>
                </a:cubicBezTo>
                <a:cubicBezTo>
                  <a:pt x="270983" y="198655"/>
                  <a:pt x="223234" y="135596"/>
                  <a:pt x="296883" y="201880"/>
                </a:cubicBezTo>
                <a:cubicBezTo>
                  <a:pt x="391122" y="286695"/>
                  <a:pt x="331002" y="260755"/>
                  <a:pt x="403761" y="285007"/>
                </a:cubicBezTo>
                <a:cubicBezTo>
                  <a:pt x="411678" y="296882"/>
                  <a:pt x="417420" y="310541"/>
                  <a:pt x="427512" y="320633"/>
                </a:cubicBezTo>
                <a:cubicBezTo>
                  <a:pt x="437604" y="330725"/>
                  <a:pt x="454222" y="333239"/>
                  <a:pt x="463138" y="344384"/>
                </a:cubicBezTo>
                <a:cubicBezTo>
                  <a:pt x="470958" y="354159"/>
                  <a:pt x="465238" y="372190"/>
                  <a:pt x="475013" y="380010"/>
                </a:cubicBezTo>
                <a:cubicBezTo>
                  <a:pt x="487757" y="390206"/>
                  <a:pt x="506821" y="387401"/>
                  <a:pt x="522514" y="391885"/>
                </a:cubicBezTo>
                <a:cubicBezTo>
                  <a:pt x="534550" y="395324"/>
                  <a:pt x="547198" y="397682"/>
                  <a:pt x="558140" y="403761"/>
                </a:cubicBezTo>
                <a:cubicBezTo>
                  <a:pt x="583093" y="417624"/>
                  <a:pt x="629392" y="451262"/>
                  <a:pt x="629392" y="451262"/>
                </a:cubicBezTo>
                <a:cubicBezTo>
                  <a:pt x="644067" y="495285"/>
                  <a:pt x="635670" y="475692"/>
                  <a:pt x="653143" y="510639"/>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1" name="20 Forma libre"/>
          <p:cNvSpPr/>
          <p:nvPr/>
        </p:nvSpPr>
        <p:spPr>
          <a:xfrm>
            <a:off x="1484416" y="3966358"/>
            <a:ext cx="522514" cy="427512"/>
          </a:xfrm>
          <a:custGeom>
            <a:avLst/>
            <a:gdLst>
              <a:gd name="connsiteX0" fmla="*/ 0 w 522514"/>
              <a:gd name="connsiteY0" fmla="*/ 0 h 427512"/>
              <a:gd name="connsiteX1" fmla="*/ 35626 w 522514"/>
              <a:gd name="connsiteY1" fmla="*/ 47502 h 427512"/>
              <a:gd name="connsiteX2" fmla="*/ 106878 w 522514"/>
              <a:gd name="connsiteY2" fmla="*/ 83128 h 427512"/>
              <a:gd name="connsiteX3" fmla="*/ 154379 w 522514"/>
              <a:gd name="connsiteY3" fmla="*/ 130629 h 427512"/>
              <a:gd name="connsiteX4" fmla="*/ 225631 w 522514"/>
              <a:gd name="connsiteY4" fmla="*/ 213756 h 427512"/>
              <a:gd name="connsiteX5" fmla="*/ 296883 w 522514"/>
              <a:gd name="connsiteY5" fmla="*/ 261258 h 427512"/>
              <a:gd name="connsiteX6" fmla="*/ 380010 w 522514"/>
              <a:gd name="connsiteY6" fmla="*/ 308759 h 427512"/>
              <a:gd name="connsiteX7" fmla="*/ 486888 w 522514"/>
              <a:gd name="connsiteY7" fmla="*/ 403761 h 427512"/>
              <a:gd name="connsiteX8" fmla="*/ 522514 w 522514"/>
              <a:gd name="connsiteY8" fmla="*/ 427512 h 42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514" h="427512">
                <a:moveTo>
                  <a:pt x="0" y="0"/>
                </a:moveTo>
                <a:cubicBezTo>
                  <a:pt x="11875" y="15834"/>
                  <a:pt x="21631" y="33507"/>
                  <a:pt x="35626" y="47502"/>
                </a:cubicBezTo>
                <a:cubicBezTo>
                  <a:pt x="58645" y="70521"/>
                  <a:pt x="77905" y="73470"/>
                  <a:pt x="106878" y="83128"/>
                </a:cubicBezTo>
                <a:cubicBezTo>
                  <a:pt x="122712" y="98962"/>
                  <a:pt x="139634" y="113777"/>
                  <a:pt x="154379" y="130629"/>
                </a:cubicBezTo>
                <a:cubicBezTo>
                  <a:pt x="188331" y="169431"/>
                  <a:pt x="185981" y="182917"/>
                  <a:pt x="225631" y="213756"/>
                </a:cubicBezTo>
                <a:cubicBezTo>
                  <a:pt x="248163" y="231281"/>
                  <a:pt x="273132" y="245424"/>
                  <a:pt x="296883" y="261258"/>
                </a:cubicBezTo>
                <a:cubicBezTo>
                  <a:pt x="347233" y="294825"/>
                  <a:pt x="319751" y="278629"/>
                  <a:pt x="380010" y="308759"/>
                </a:cubicBezTo>
                <a:cubicBezTo>
                  <a:pt x="432763" y="379096"/>
                  <a:pt x="399167" y="345281"/>
                  <a:pt x="486888" y="403761"/>
                </a:cubicBezTo>
                <a:lnTo>
                  <a:pt x="522514" y="427512"/>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23" name="22 Conector recto"/>
          <p:cNvCxnSpPr/>
          <p:nvPr/>
        </p:nvCxnSpPr>
        <p:spPr>
          <a:xfrm rot="5400000">
            <a:off x="2357422" y="3643314"/>
            <a:ext cx="857256" cy="5715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357422" y="2928934"/>
            <a:ext cx="714380" cy="5000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flipV="1">
            <a:off x="1357290" y="2928934"/>
            <a:ext cx="928694" cy="785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sp>
        <p:nvSpPr>
          <p:cNvPr id="9" name="8 Rectángulo"/>
          <p:cNvSpPr/>
          <p:nvPr/>
        </p:nvSpPr>
        <p:spPr>
          <a:xfrm>
            <a:off x="5429256" y="142852"/>
            <a:ext cx="3470373" cy="707886"/>
          </a:xfrm>
          <a:prstGeom prst="rect">
            <a:avLst/>
          </a:prstGeom>
          <a:noFill/>
        </p:spPr>
        <p:txBody>
          <a:bodyPr wrap="none" lIns="91440" tIns="45720" rIns="91440" bIns="45720">
            <a:spAutoFit/>
          </a:bodyPr>
          <a:lstStyle/>
          <a:p>
            <a:pPr algn="ctr"/>
            <a:r>
              <a:rPr lang="es-ES" sz="4000" b="0" cap="none" spc="0" dirty="0" smtClean="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latin typeface="Gill Sans Ultra Bold" pitchFamily="34" charset="0"/>
              </a:rPr>
              <a:t>PROYECTO</a:t>
            </a:r>
            <a:endParaRPr lang="es-ES" sz="4000" b="0" cap="none" spc="0" dirty="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latin typeface="Gill Sans Ultra Bold" pitchFamily="34" charset="0"/>
            </a:endParaRPr>
          </a:p>
        </p:txBody>
      </p:sp>
      <p:pic>
        <p:nvPicPr>
          <p:cNvPr id="6" name="Picture 5" descr="slogan2008"/>
          <p:cNvPicPr>
            <a:picLocks noChangeAspect="1" noChangeArrowheads="1"/>
          </p:cNvPicPr>
          <p:nvPr/>
        </p:nvPicPr>
        <p:blipFill>
          <a:blip r:embed="rId3" cstate="print"/>
          <a:srcRect/>
          <a:stretch>
            <a:fillRect/>
          </a:stretch>
        </p:blipFill>
        <p:spPr bwMode="auto">
          <a:xfrm>
            <a:off x="7000892" y="6250847"/>
            <a:ext cx="1885926" cy="607153"/>
          </a:xfrm>
          <a:prstGeom prst="rect">
            <a:avLst/>
          </a:prstGeom>
          <a:noFill/>
          <a:ln w="9525">
            <a:noFill/>
            <a:miter lim="800000"/>
            <a:headEnd/>
            <a:tailEnd/>
          </a:ln>
        </p:spPr>
      </p:pic>
      <p:sp>
        <p:nvSpPr>
          <p:cNvPr id="7" name="3 Título"/>
          <p:cNvSpPr>
            <a:spLocks noGrp="1"/>
          </p:cNvSpPr>
          <p:nvPr>
            <p:ph type="title"/>
          </p:nvPr>
        </p:nvSpPr>
        <p:spPr>
          <a:xfrm>
            <a:off x="4857752" y="785794"/>
            <a:ext cx="4157634" cy="1143000"/>
          </a:xfrm>
        </p:spPr>
        <p:txBody>
          <a:bodyPr rtlCol="0">
            <a:normAutofit/>
          </a:bodyPr>
          <a:lstStyle/>
          <a:p>
            <a:pPr eaLnBrk="1" fontAlgn="auto" hangingPunct="1">
              <a:spcAft>
                <a:spcPts val="0"/>
              </a:spcAft>
              <a:defRPr/>
            </a:pPr>
            <a:r>
              <a:rPr lang="es-AR" sz="2000" dirty="0" smtClean="0"/>
              <a:t>CONTRUCCIÓN PARQUE KENEDY EN LA CIUDAD DE IBAGUÉ</a:t>
            </a:r>
          </a:p>
        </p:txBody>
      </p:sp>
      <p:sp>
        <p:nvSpPr>
          <p:cNvPr id="15" name="14 CuadroTexto"/>
          <p:cNvSpPr txBox="1"/>
          <p:nvPr/>
        </p:nvSpPr>
        <p:spPr>
          <a:xfrm>
            <a:off x="428596" y="1643050"/>
            <a:ext cx="1457450" cy="338554"/>
          </a:xfrm>
          <a:prstGeom prst="rect">
            <a:avLst/>
          </a:prstGeom>
          <a:noFill/>
        </p:spPr>
        <p:txBody>
          <a:bodyPr wrap="none" rtlCol="0">
            <a:spAutoFit/>
          </a:bodyPr>
          <a:lstStyle/>
          <a:p>
            <a:r>
              <a:rPr lang="es-CO" sz="1600" b="1" dirty="0" smtClean="0">
                <a:latin typeface="Arial Narrow" pitchFamily="34" charset="0"/>
              </a:rPr>
              <a:t>LOCALIZACIÓN</a:t>
            </a:r>
            <a:endParaRPr lang="es-CO" sz="1600" dirty="0">
              <a:latin typeface="Arial Narrow" pitchFamily="34" charset="0"/>
            </a:endParaRPr>
          </a:p>
        </p:txBody>
      </p:sp>
      <p:pic>
        <p:nvPicPr>
          <p:cNvPr id="2050" name="Picture 2" descr="File:Colombia Mapa Politico.png">
            <a:hlinkClick r:id="rId4"/>
          </p:cNvPr>
          <p:cNvPicPr>
            <a:picLocks noChangeAspect="1" noChangeArrowheads="1"/>
          </p:cNvPicPr>
          <p:nvPr/>
        </p:nvPicPr>
        <p:blipFill>
          <a:blip r:embed="rId5" cstate="print"/>
          <a:srcRect/>
          <a:stretch>
            <a:fillRect/>
          </a:stretch>
        </p:blipFill>
        <p:spPr bwMode="auto">
          <a:xfrm>
            <a:off x="357158" y="2143116"/>
            <a:ext cx="3045127" cy="3286108"/>
          </a:xfrm>
          <a:prstGeom prst="rect">
            <a:avLst/>
          </a:prstGeom>
          <a:noFill/>
        </p:spPr>
      </p:pic>
      <p:pic>
        <p:nvPicPr>
          <p:cNvPr id="2052" name="Picture 4" descr="Mapa de Mapa del Departamento del Tolima, Colombia"/>
          <p:cNvPicPr>
            <a:picLocks noChangeAspect="1" noChangeArrowheads="1"/>
          </p:cNvPicPr>
          <p:nvPr/>
        </p:nvPicPr>
        <p:blipFill>
          <a:blip r:embed="rId6" cstate="print"/>
          <a:srcRect/>
          <a:stretch>
            <a:fillRect/>
          </a:stretch>
        </p:blipFill>
        <p:spPr bwMode="auto">
          <a:xfrm>
            <a:off x="3071802" y="1857364"/>
            <a:ext cx="3210200" cy="4391894"/>
          </a:xfrm>
          <a:prstGeom prst="rect">
            <a:avLst/>
          </a:prstGeom>
          <a:noFill/>
        </p:spPr>
      </p:pic>
      <p:sp>
        <p:nvSpPr>
          <p:cNvPr id="17" name="16 Flecha a la derecha con bandas"/>
          <p:cNvSpPr/>
          <p:nvPr/>
        </p:nvSpPr>
        <p:spPr>
          <a:xfrm>
            <a:off x="2143108" y="3929066"/>
            <a:ext cx="928694" cy="3571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054" name="Picture 6" descr="http://imulead.com/tolimared/ibaguevende/mapa_comunas_ibague.jpg"/>
          <p:cNvPicPr>
            <a:picLocks noChangeAspect="1" noChangeArrowheads="1"/>
          </p:cNvPicPr>
          <p:nvPr/>
        </p:nvPicPr>
        <p:blipFill>
          <a:blip r:embed="rId7" cstate="print"/>
          <a:srcRect l="1394" t="19531" r="2416" b="2343"/>
          <a:stretch>
            <a:fillRect/>
          </a:stretch>
        </p:blipFill>
        <p:spPr bwMode="auto">
          <a:xfrm>
            <a:off x="6000760" y="2214554"/>
            <a:ext cx="2834303" cy="1643074"/>
          </a:xfrm>
          <a:prstGeom prst="rect">
            <a:avLst/>
          </a:prstGeom>
          <a:noFill/>
        </p:spPr>
      </p:pic>
      <p:sp>
        <p:nvSpPr>
          <p:cNvPr id="18" name="17 Flecha derecha"/>
          <p:cNvSpPr/>
          <p:nvPr/>
        </p:nvSpPr>
        <p:spPr>
          <a:xfrm rot="20473525">
            <a:off x="4816568" y="3178051"/>
            <a:ext cx="2011194" cy="76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18 Elipse"/>
          <p:cNvSpPr/>
          <p:nvPr/>
        </p:nvSpPr>
        <p:spPr>
          <a:xfrm>
            <a:off x="6500826" y="2714620"/>
            <a:ext cx="571504"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19 CuadroTexto"/>
          <p:cNvSpPr txBox="1"/>
          <p:nvPr/>
        </p:nvSpPr>
        <p:spPr>
          <a:xfrm flipH="1">
            <a:off x="6858016" y="3929066"/>
            <a:ext cx="1525918" cy="954107"/>
          </a:xfrm>
          <a:prstGeom prst="rect">
            <a:avLst/>
          </a:prstGeom>
          <a:noFill/>
        </p:spPr>
        <p:txBody>
          <a:bodyPr wrap="square" rtlCol="0">
            <a:spAutoFit/>
          </a:bodyPr>
          <a:lstStyle/>
          <a:p>
            <a:pPr algn="ctr"/>
            <a:r>
              <a:rPr lang="es-CO" sz="1400" b="1" dirty="0" smtClean="0"/>
              <a:t>Área de intervención</a:t>
            </a:r>
          </a:p>
          <a:p>
            <a:pPr algn="ctr"/>
            <a:r>
              <a:rPr lang="es-CO" sz="1400" b="1" dirty="0" smtClean="0"/>
              <a:t>Ciudad: Ibagué</a:t>
            </a:r>
          </a:p>
          <a:p>
            <a:pPr algn="ctr"/>
            <a:r>
              <a:rPr lang="es-CO" sz="1400" b="1" dirty="0" smtClean="0"/>
              <a:t>Barrio. Kennedy</a:t>
            </a:r>
            <a:endParaRPr lang="es-CO"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2844" y="214290"/>
            <a:ext cx="3346441" cy="1282153"/>
          </a:xfrm>
          <a:prstGeom prst="rect">
            <a:avLst/>
          </a:prstGeom>
          <a:noFill/>
          <a:ln w="9525">
            <a:noFill/>
            <a:miter lim="800000"/>
            <a:headEnd/>
            <a:tailEnd/>
          </a:ln>
          <a:effectLst/>
        </p:spPr>
      </p:pic>
      <p:sp>
        <p:nvSpPr>
          <p:cNvPr id="9" name="8 Rectángulo"/>
          <p:cNvSpPr/>
          <p:nvPr/>
        </p:nvSpPr>
        <p:spPr>
          <a:xfrm>
            <a:off x="5357818" y="0"/>
            <a:ext cx="3470373" cy="707886"/>
          </a:xfrm>
          <a:prstGeom prst="rect">
            <a:avLst/>
          </a:prstGeom>
          <a:noFill/>
        </p:spPr>
        <p:txBody>
          <a:bodyPr wrap="none" lIns="91440" tIns="45720" rIns="91440" bIns="45720">
            <a:spAutoFit/>
          </a:bodyPr>
          <a:lstStyle/>
          <a:p>
            <a:pPr algn="ctr"/>
            <a:r>
              <a:rPr lang="es-ES" sz="4000" b="0" cap="none" spc="0" dirty="0" smtClean="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latin typeface="Gill Sans Ultra Bold" pitchFamily="34" charset="0"/>
              </a:rPr>
              <a:t>PROYECTO</a:t>
            </a:r>
            <a:endParaRPr lang="es-ES" sz="4000" b="0" cap="none" spc="0" dirty="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latin typeface="Gill Sans Ultra Bold" pitchFamily="34" charset="0"/>
            </a:endParaRPr>
          </a:p>
        </p:txBody>
      </p:sp>
      <p:pic>
        <p:nvPicPr>
          <p:cNvPr id="6" name="Picture 5" descr="slogan2008"/>
          <p:cNvPicPr>
            <a:picLocks noChangeAspect="1" noChangeArrowheads="1"/>
          </p:cNvPicPr>
          <p:nvPr/>
        </p:nvPicPr>
        <p:blipFill>
          <a:blip r:embed="rId4" cstate="print"/>
          <a:srcRect/>
          <a:stretch>
            <a:fillRect/>
          </a:stretch>
        </p:blipFill>
        <p:spPr bwMode="auto">
          <a:xfrm>
            <a:off x="7000892" y="6250847"/>
            <a:ext cx="1885926" cy="607153"/>
          </a:xfrm>
          <a:prstGeom prst="rect">
            <a:avLst/>
          </a:prstGeom>
          <a:noFill/>
          <a:ln w="9525">
            <a:noFill/>
            <a:miter lim="800000"/>
            <a:headEnd/>
            <a:tailEnd/>
          </a:ln>
        </p:spPr>
      </p:pic>
      <p:sp>
        <p:nvSpPr>
          <p:cNvPr id="7" name="3 Título"/>
          <p:cNvSpPr>
            <a:spLocks noGrp="1"/>
          </p:cNvSpPr>
          <p:nvPr>
            <p:ph type="title"/>
          </p:nvPr>
        </p:nvSpPr>
        <p:spPr>
          <a:xfrm>
            <a:off x="4986366" y="428604"/>
            <a:ext cx="4157634" cy="1143000"/>
          </a:xfrm>
        </p:spPr>
        <p:txBody>
          <a:bodyPr rtlCol="0">
            <a:normAutofit/>
          </a:bodyPr>
          <a:lstStyle/>
          <a:p>
            <a:pPr eaLnBrk="1" fontAlgn="auto" hangingPunct="1">
              <a:spcAft>
                <a:spcPts val="0"/>
              </a:spcAft>
              <a:defRPr/>
            </a:pPr>
            <a:r>
              <a:rPr lang="es-AR" sz="1400" b="1" dirty="0" smtClean="0">
                <a:latin typeface="Arial Narrow" pitchFamily="34" charset="0"/>
              </a:rPr>
              <a:t>CONTRUCCIÓN PARQUE KENEDY EN LA CIUDAD DE IBAGUÉ</a:t>
            </a:r>
            <a:br>
              <a:rPr lang="es-AR" sz="1400" b="1" dirty="0" smtClean="0">
                <a:latin typeface="Arial Narrow" pitchFamily="34" charset="0"/>
              </a:rPr>
            </a:br>
            <a:r>
              <a:rPr lang="es-AR" sz="1400" b="1" dirty="0" smtClean="0">
                <a:latin typeface="Arial Narrow" pitchFamily="34" charset="0"/>
              </a:rPr>
              <a:t>DATOS GENERALES DEL PROYECTO</a:t>
            </a:r>
          </a:p>
        </p:txBody>
      </p:sp>
      <p:sp>
        <p:nvSpPr>
          <p:cNvPr id="13" name="12 Rectángulo"/>
          <p:cNvSpPr/>
          <p:nvPr/>
        </p:nvSpPr>
        <p:spPr>
          <a:xfrm>
            <a:off x="378192" y="3714752"/>
            <a:ext cx="660630" cy="307777"/>
          </a:xfrm>
          <a:prstGeom prst="rect">
            <a:avLst/>
          </a:prstGeom>
        </p:spPr>
        <p:txBody>
          <a:bodyPr wrap="none">
            <a:spAutoFit/>
          </a:bodyPr>
          <a:lstStyle/>
          <a:p>
            <a:pPr algn="ctr"/>
            <a:r>
              <a:rPr lang="es-CO" sz="1400" dirty="0" smtClean="0"/>
              <a:t>ANTES</a:t>
            </a:r>
            <a:endParaRPr lang="es-AR" sz="1400" dirty="0" smtClean="0"/>
          </a:p>
        </p:txBody>
      </p:sp>
      <p:sp>
        <p:nvSpPr>
          <p:cNvPr id="14" name="13 Rectángulo"/>
          <p:cNvSpPr/>
          <p:nvPr/>
        </p:nvSpPr>
        <p:spPr>
          <a:xfrm>
            <a:off x="357158" y="6215082"/>
            <a:ext cx="1378327" cy="307777"/>
          </a:xfrm>
          <a:prstGeom prst="rect">
            <a:avLst/>
          </a:prstGeom>
        </p:spPr>
        <p:txBody>
          <a:bodyPr wrap="none">
            <a:spAutoFit/>
          </a:bodyPr>
          <a:lstStyle/>
          <a:p>
            <a:pPr algn="ctr"/>
            <a:r>
              <a:rPr lang="es-CO" sz="1400" dirty="0" smtClean="0"/>
              <a:t>ESTADO ACTUAL</a:t>
            </a:r>
            <a:endParaRPr lang="es-AR" sz="1400" dirty="0" smtClean="0"/>
          </a:p>
        </p:txBody>
      </p:sp>
      <p:sp>
        <p:nvSpPr>
          <p:cNvPr id="15" name="14 CuadroTexto"/>
          <p:cNvSpPr txBox="1"/>
          <p:nvPr/>
        </p:nvSpPr>
        <p:spPr>
          <a:xfrm>
            <a:off x="4429124" y="1500174"/>
            <a:ext cx="4144083" cy="3539430"/>
          </a:xfrm>
          <a:prstGeom prst="rect">
            <a:avLst/>
          </a:prstGeom>
          <a:noFill/>
        </p:spPr>
        <p:txBody>
          <a:bodyPr wrap="none" rtlCol="0">
            <a:spAutoFit/>
          </a:bodyPr>
          <a:lstStyle/>
          <a:p>
            <a:r>
              <a:rPr lang="en-US" sz="1600" b="1" dirty="0">
                <a:latin typeface="Arial Narrow" pitchFamily="34" charset="0"/>
              </a:rPr>
              <a:t>AREA: 	1883 M2</a:t>
            </a:r>
            <a:r>
              <a:rPr lang="en-US" sz="1600" dirty="0">
                <a:latin typeface="Arial Narrow" pitchFamily="34" charset="0"/>
              </a:rPr>
              <a:t>: </a:t>
            </a:r>
            <a:endParaRPr lang="es-CO" sz="1600" dirty="0">
              <a:latin typeface="Arial Narrow" pitchFamily="34" charset="0"/>
            </a:endParaRPr>
          </a:p>
          <a:p>
            <a:r>
              <a:rPr lang="en-US" sz="1600" b="1" dirty="0">
                <a:latin typeface="Arial Narrow" pitchFamily="34" charset="0"/>
              </a:rPr>
              <a:t>ESPACIOS: </a:t>
            </a:r>
            <a:endParaRPr lang="es-CO" sz="1600" dirty="0">
              <a:latin typeface="Arial Narrow" pitchFamily="34" charset="0"/>
            </a:endParaRPr>
          </a:p>
          <a:p>
            <a:r>
              <a:rPr lang="en-US" sz="1600" dirty="0">
                <a:latin typeface="Arial Narrow" pitchFamily="34" charset="0"/>
              </a:rPr>
              <a:t> </a:t>
            </a:r>
            <a:endParaRPr lang="es-CO" sz="1600" dirty="0">
              <a:latin typeface="Arial Narrow" pitchFamily="34" charset="0"/>
            </a:endParaRPr>
          </a:p>
          <a:p>
            <a:pPr lvl="0">
              <a:buFont typeface="Arial" pitchFamily="34" charset="0"/>
              <a:buChar char="•"/>
            </a:pPr>
            <a:r>
              <a:rPr lang="es-CO" sz="1600" dirty="0">
                <a:latin typeface="Arial Narrow" pitchFamily="34" charset="0"/>
              </a:rPr>
              <a:t>Plazoleta de comercio con  6 casetas para ventas</a:t>
            </a:r>
          </a:p>
          <a:p>
            <a:pPr lvl="0">
              <a:buFont typeface="Arial" pitchFamily="34" charset="0"/>
              <a:buChar char="•"/>
            </a:pPr>
            <a:r>
              <a:rPr lang="es-CO" sz="1600" dirty="0">
                <a:latin typeface="Arial Narrow" pitchFamily="34" charset="0"/>
              </a:rPr>
              <a:t>Tarima de eventos</a:t>
            </a:r>
          </a:p>
          <a:p>
            <a:pPr lvl="0">
              <a:buFont typeface="Arial" pitchFamily="34" charset="0"/>
              <a:buChar char="•"/>
            </a:pPr>
            <a:r>
              <a:rPr lang="es-CO" sz="1600" dirty="0">
                <a:latin typeface="Arial Narrow" pitchFamily="34" charset="0"/>
              </a:rPr>
              <a:t>Plazoleta central</a:t>
            </a:r>
          </a:p>
          <a:p>
            <a:pPr lvl="0">
              <a:buFont typeface="Arial" pitchFamily="34" charset="0"/>
              <a:buChar char="•"/>
            </a:pPr>
            <a:r>
              <a:rPr lang="es-CO" sz="1600" dirty="0">
                <a:latin typeface="Arial Narrow" pitchFamily="34" charset="0"/>
              </a:rPr>
              <a:t>Andenes perimetrales</a:t>
            </a:r>
          </a:p>
          <a:p>
            <a:pPr lvl="0">
              <a:buFont typeface="Arial" pitchFamily="34" charset="0"/>
              <a:buChar char="•"/>
            </a:pPr>
            <a:r>
              <a:rPr lang="es-CO" sz="1600" dirty="0">
                <a:latin typeface="Arial Narrow" pitchFamily="34" charset="0"/>
              </a:rPr>
              <a:t>Rampas para acceso minusválidos</a:t>
            </a:r>
          </a:p>
          <a:p>
            <a:pPr lvl="0">
              <a:buFont typeface="Arial" pitchFamily="34" charset="0"/>
              <a:buChar char="•"/>
            </a:pPr>
            <a:r>
              <a:rPr lang="es-CO" sz="1600" dirty="0">
                <a:latin typeface="Arial Narrow" pitchFamily="34" charset="0"/>
              </a:rPr>
              <a:t>Arborización y </a:t>
            </a:r>
            <a:r>
              <a:rPr lang="es-CO" sz="1600" dirty="0" err="1">
                <a:latin typeface="Arial Narrow" pitchFamily="34" charset="0"/>
              </a:rPr>
              <a:t>empradización</a:t>
            </a:r>
            <a:endParaRPr lang="es-CO" sz="1600" dirty="0">
              <a:latin typeface="Arial Narrow" pitchFamily="34" charset="0"/>
            </a:endParaRPr>
          </a:p>
          <a:p>
            <a:pPr lvl="0">
              <a:buFont typeface="Arial" pitchFamily="34" charset="0"/>
              <a:buChar char="•"/>
            </a:pPr>
            <a:r>
              <a:rPr lang="es-CO" sz="1600" dirty="0">
                <a:latin typeface="Arial Narrow" pitchFamily="34" charset="0"/>
              </a:rPr>
              <a:t>Módulo de juegos infantiles</a:t>
            </a:r>
          </a:p>
          <a:p>
            <a:pPr lvl="0">
              <a:buFont typeface="Arial" pitchFamily="34" charset="0"/>
              <a:buChar char="•"/>
            </a:pPr>
            <a:r>
              <a:rPr lang="es-CO" sz="1600" dirty="0">
                <a:latin typeface="Arial Narrow" pitchFamily="34" charset="0"/>
              </a:rPr>
              <a:t>Módulo ruta de la vida</a:t>
            </a:r>
          </a:p>
          <a:p>
            <a:pPr lvl="0">
              <a:buFont typeface="Arial" pitchFamily="34" charset="0"/>
              <a:buChar char="•"/>
            </a:pPr>
            <a:r>
              <a:rPr lang="es-CO" sz="1600" dirty="0">
                <a:latin typeface="Arial Narrow" pitchFamily="34" charset="0"/>
              </a:rPr>
              <a:t>Luminarias verticales </a:t>
            </a:r>
          </a:p>
          <a:p>
            <a:pPr lvl="0">
              <a:buFont typeface="Arial" pitchFamily="34" charset="0"/>
              <a:buChar char="•"/>
            </a:pPr>
            <a:r>
              <a:rPr lang="es-CO" sz="1600" dirty="0">
                <a:latin typeface="Arial Narrow" pitchFamily="34" charset="0"/>
              </a:rPr>
              <a:t>Iluminación circulación rampas</a:t>
            </a:r>
          </a:p>
          <a:p>
            <a:pPr>
              <a:buFont typeface="Arial" pitchFamily="34" charset="0"/>
              <a:buChar char="•"/>
            </a:pPr>
            <a:r>
              <a:rPr lang="es-CO" sz="1600" dirty="0">
                <a:latin typeface="Arial Narrow" pitchFamily="34" charset="0"/>
              </a:rPr>
              <a:t>Mobiliario urbano (bancas, mesas, cestos de basura</a:t>
            </a:r>
          </a:p>
        </p:txBody>
      </p:sp>
      <p:sp>
        <p:nvSpPr>
          <p:cNvPr id="3074" name="Rectangle 2"/>
          <p:cNvSpPr>
            <a:spLocks noChangeArrowheads="1"/>
          </p:cNvSpPr>
          <p:nvPr/>
        </p:nvSpPr>
        <p:spPr bwMode="auto">
          <a:xfrm>
            <a:off x="4357686" y="5072074"/>
            <a:ext cx="37147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CO"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INVERSIÓN EJECUTADA : </a:t>
            </a:r>
            <a:endParaRPr kumimoji="0" lang="es-CO"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73" name="Object 1"/>
          <p:cNvGraphicFramePr>
            <a:graphicFrameLocks noChangeAspect="1"/>
          </p:cNvGraphicFramePr>
          <p:nvPr/>
        </p:nvGraphicFramePr>
        <p:xfrm>
          <a:off x="4357686" y="5500702"/>
          <a:ext cx="4467225" cy="571500"/>
        </p:xfrm>
        <a:graphic>
          <a:graphicData uri="http://schemas.openxmlformats.org/presentationml/2006/ole">
            <mc:AlternateContent xmlns:mc="http://schemas.openxmlformats.org/markup-compatibility/2006">
              <mc:Choice xmlns:v="urn:schemas-microsoft-com:vml" Requires="v">
                <p:oleObj spid="_x0000_s3074" name="Worksheet" r:id="rId6" imgW="4391010" imgH="609510" progId="Excel.Sheet.8">
                  <p:embed/>
                </p:oleObj>
              </mc:Choice>
              <mc:Fallback>
                <p:oleObj name="Worksheet" r:id="rId6" imgW="4391010" imgH="609510" progId="Excel.Sheet.8">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686" y="5500702"/>
                        <a:ext cx="44672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ChangeArrowheads="1"/>
          </p:cNvSpPr>
          <p:nvPr/>
        </p:nvSpPr>
        <p:spPr bwMode="auto">
          <a:xfrm>
            <a:off x="385763"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descr="C:\Users\Hector Cervera\Documents\2008-2011\2010\CONTRATOS 2010\SUPERVISIONES OBRAS\KENEDY\FOTOS\Copia de DSC02347.JPG"/>
          <p:cNvPicPr>
            <a:picLocks noChangeAspect="1" noChangeArrowheads="1"/>
          </p:cNvPicPr>
          <p:nvPr/>
        </p:nvPicPr>
        <p:blipFill>
          <a:blip r:embed="rId8" cstate="print"/>
          <a:srcRect/>
          <a:stretch>
            <a:fillRect/>
          </a:stretch>
        </p:blipFill>
        <p:spPr bwMode="auto">
          <a:xfrm>
            <a:off x="285720" y="1500175"/>
            <a:ext cx="3214710" cy="2089562"/>
          </a:xfrm>
          <a:prstGeom prst="rect">
            <a:avLst/>
          </a:prstGeom>
          <a:noFill/>
        </p:spPr>
      </p:pic>
      <p:pic>
        <p:nvPicPr>
          <p:cNvPr id="3077" name="Picture 5" descr="C:\Users\Hector Cervera\Documents\2008-2011\2010\CONTRATOS 2010\SUPERVISIONES OBRAS\KENEDY\FOTOS FINALES\Imagen 001.jpg"/>
          <p:cNvPicPr>
            <a:picLocks noChangeAspect="1" noChangeArrowheads="1"/>
          </p:cNvPicPr>
          <p:nvPr/>
        </p:nvPicPr>
        <p:blipFill>
          <a:blip r:embed="rId9" cstate="print"/>
          <a:srcRect/>
          <a:stretch>
            <a:fillRect/>
          </a:stretch>
        </p:blipFill>
        <p:spPr bwMode="auto">
          <a:xfrm>
            <a:off x="357158" y="4000504"/>
            <a:ext cx="3357586" cy="20717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l="34598" t="3134" r="8482" b="2854"/>
          <a:stretch>
            <a:fillRect/>
          </a:stretch>
        </p:blipFill>
        <p:spPr bwMode="auto">
          <a:xfrm>
            <a:off x="2886062" y="1500174"/>
            <a:ext cx="5829341" cy="5143536"/>
          </a:xfrm>
          <a:prstGeom prst="rect">
            <a:avLst/>
          </a:prstGeom>
          <a:noFill/>
          <a:ln w="9525">
            <a:noFill/>
            <a:miter lim="800000"/>
            <a:headEnd/>
            <a:tailEnd/>
          </a:ln>
          <a:effectLst/>
        </p:spPr>
      </p:pic>
      <p:sp>
        <p:nvSpPr>
          <p:cNvPr id="4" name="3 CuadroTexto"/>
          <p:cNvSpPr txBox="1"/>
          <p:nvPr/>
        </p:nvSpPr>
        <p:spPr>
          <a:xfrm>
            <a:off x="500034" y="2000240"/>
            <a:ext cx="2143140" cy="646331"/>
          </a:xfrm>
          <a:prstGeom prst="rect">
            <a:avLst/>
          </a:prstGeom>
          <a:noFill/>
        </p:spPr>
        <p:txBody>
          <a:bodyPr wrap="square" rtlCol="0">
            <a:spAutoFit/>
          </a:bodyPr>
          <a:lstStyle/>
          <a:p>
            <a:pPr algn="ctr"/>
            <a:r>
              <a:rPr lang="es-CO" b="1" dirty="0" smtClean="0"/>
              <a:t>PLANO GENERAL DEL PROYECTO</a:t>
            </a:r>
            <a:endParaRPr lang="es-CO" b="1" dirty="0"/>
          </a:p>
        </p:txBody>
      </p:sp>
      <p:sp>
        <p:nvSpPr>
          <p:cNvPr id="5" name="4 Elipse"/>
          <p:cNvSpPr/>
          <p:nvPr/>
        </p:nvSpPr>
        <p:spPr>
          <a:xfrm>
            <a:off x="5929322" y="1785926"/>
            <a:ext cx="2143140" cy="21431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6858016" y="1714488"/>
            <a:ext cx="2123915" cy="369332"/>
          </a:xfrm>
          <a:prstGeom prst="rect">
            <a:avLst/>
          </a:prstGeom>
          <a:noFill/>
        </p:spPr>
        <p:txBody>
          <a:bodyPr wrap="none" rtlCol="0">
            <a:spAutoFit/>
          </a:bodyPr>
          <a:lstStyle/>
          <a:p>
            <a:r>
              <a:rPr lang="es-CO" dirty="0" smtClean="0"/>
              <a:t>ZONA DE COMERCIO</a:t>
            </a:r>
            <a:endParaRPr lang="es-CO" dirty="0"/>
          </a:p>
        </p:txBody>
      </p:sp>
      <p:sp>
        <p:nvSpPr>
          <p:cNvPr id="7" name="6 Elipse"/>
          <p:cNvSpPr/>
          <p:nvPr/>
        </p:nvSpPr>
        <p:spPr>
          <a:xfrm>
            <a:off x="4643438" y="4714884"/>
            <a:ext cx="714380" cy="7143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8 Conector recto de flecha"/>
          <p:cNvCxnSpPr>
            <a:stCxn id="7" idx="4"/>
          </p:cNvCxnSpPr>
          <p:nvPr/>
        </p:nvCxnSpPr>
        <p:spPr>
          <a:xfrm rot="5400000">
            <a:off x="4536281" y="5893611"/>
            <a:ext cx="928694"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429124" y="6357958"/>
            <a:ext cx="1334211" cy="276999"/>
          </a:xfrm>
          <a:prstGeom prst="rect">
            <a:avLst/>
          </a:prstGeom>
          <a:noFill/>
        </p:spPr>
        <p:txBody>
          <a:bodyPr wrap="none" rtlCol="0">
            <a:spAutoFit/>
          </a:bodyPr>
          <a:lstStyle/>
          <a:p>
            <a:r>
              <a:rPr lang="es-CO" sz="1200" b="1" dirty="0" smtClean="0"/>
              <a:t>PARQUE INFANTIL</a:t>
            </a:r>
            <a:endParaRPr lang="es-CO" sz="1200" b="1" dirty="0"/>
          </a:p>
        </p:txBody>
      </p:sp>
      <p:sp>
        <p:nvSpPr>
          <p:cNvPr id="14" name="13 Elipse"/>
          <p:cNvSpPr/>
          <p:nvPr/>
        </p:nvSpPr>
        <p:spPr>
          <a:xfrm>
            <a:off x="5500694" y="4714884"/>
            <a:ext cx="714380" cy="7143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 name="15 Conector recto de flecha"/>
          <p:cNvCxnSpPr>
            <a:stCxn id="14" idx="4"/>
          </p:cNvCxnSpPr>
          <p:nvPr/>
        </p:nvCxnSpPr>
        <p:spPr>
          <a:xfrm rot="5400000">
            <a:off x="5393537" y="5893611"/>
            <a:ext cx="928694"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715008" y="6357958"/>
            <a:ext cx="1287853" cy="276999"/>
          </a:xfrm>
          <a:prstGeom prst="rect">
            <a:avLst/>
          </a:prstGeom>
          <a:noFill/>
        </p:spPr>
        <p:txBody>
          <a:bodyPr wrap="none" rtlCol="0">
            <a:spAutoFit/>
          </a:bodyPr>
          <a:lstStyle/>
          <a:p>
            <a:r>
              <a:rPr lang="es-CO" sz="1200" b="1" dirty="0" smtClean="0"/>
              <a:t>RUTA DE LA VIDA</a:t>
            </a:r>
            <a:endParaRPr lang="es-CO"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95244" y="366690"/>
            <a:ext cx="3346441" cy="1282153"/>
          </a:xfrm>
          <a:prstGeom prst="rect">
            <a:avLst/>
          </a:prstGeom>
          <a:noFill/>
          <a:ln w="9525">
            <a:noFill/>
            <a:miter lim="800000"/>
            <a:headEnd/>
            <a:tailEnd/>
          </a:ln>
          <a:effectLst/>
        </p:spPr>
      </p:pic>
      <p:pic>
        <p:nvPicPr>
          <p:cNvPr id="1027" name="Picture 3" descr="C:\Users\Hector Cervera\Documents\2008-2011\2010\CONTRATOS 2010\SUPERVISIONES OBRAS\KENEDY\FOTOS FINALES\Imagen 016.jpg"/>
          <p:cNvPicPr>
            <a:picLocks noChangeAspect="1" noChangeArrowheads="1"/>
          </p:cNvPicPr>
          <p:nvPr/>
        </p:nvPicPr>
        <p:blipFill>
          <a:blip r:embed="rId3" cstate="print"/>
          <a:srcRect b="25309"/>
          <a:stretch>
            <a:fillRect/>
          </a:stretch>
        </p:blipFill>
        <p:spPr bwMode="auto">
          <a:xfrm>
            <a:off x="3643299" y="714356"/>
            <a:ext cx="5500701" cy="55007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95244" y="366690"/>
            <a:ext cx="3346441" cy="1282153"/>
          </a:xfrm>
          <a:prstGeom prst="rect">
            <a:avLst/>
          </a:prstGeom>
          <a:noFill/>
          <a:ln w="9525">
            <a:noFill/>
            <a:miter lim="800000"/>
            <a:headEnd/>
            <a:tailEnd/>
          </a:ln>
          <a:effectLst/>
        </p:spPr>
      </p:pic>
      <p:pic>
        <p:nvPicPr>
          <p:cNvPr id="20482" name="Picture 2" descr="C:\Users\Hector Cervera\Documents\2008-2011\2010\CONTRATOS 2010\SUPERVISIONES OBRAS\KENEDY\FOTOS FINALES\Imagen 003.jpg"/>
          <p:cNvPicPr>
            <a:picLocks noChangeAspect="1" noChangeArrowheads="1"/>
          </p:cNvPicPr>
          <p:nvPr/>
        </p:nvPicPr>
        <p:blipFill>
          <a:blip r:embed="rId3" cstate="print"/>
          <a:srcRect/>
          <a:stretch>
            <a:fillRect/>
          </a:stretch>
        </p:blipFill>
        <p:spPr bwMode="auto">
          <a:xfrm>
            <a:off x="357158" y="1714488"/>
            <a:ext cx="3714776" cy="4973502"/>
          </a:xfrm>
          <a:prstGeom prst="rect">
            <a:avLst/>
          </a:prstGeom>
          <a:noFill/>
        </p:spPr>
      </p:pic>
      <p:pic>
        <p:nvPicPr>
          <p:cNvPr id="20483" name="Picture 3" descr="C:\Users\Hector Cervera\Documents\2008-2011\2010\CONTRATOS 2010\SUPERVISIONES OBRAS\KENEDY\FOTOS FINALES\Imagen 004.jpg"/>
          <p:cNvPicPr>
            <a:picLocks noChangeAspect="1" noChangeArrowheads="1"/>
          </p:cNvPicPr>
          <p:nvPr/>
        </p:nvPicPr>
        <p:blipFill>
          <a:blip r:embed="rId4" cstate="print"/>
          <a:srcRect/>
          <a:stretch>
            <a:fillRect/>
          </a:stretch>
        </p:blipFill>
        <p:spPr bwMode="auto">
          <a:xfrm>
            <a:off x="4286248" y="1714487"/>
            <a:ext cx="3714776" cy="49735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95244" y="366690"/>
            <a:ext cx="3346441" cy="1282153"/>
          </a:xfrm>
          <a:prstGeom prst="rect">
            <a:avLst/>
          </a:prstGeom>
          <a:noFill/>
          <a:ln w="9525">
            <a:noFill/>
            <a:miter lim="800000"/>
            <a:headEnd/>
            <a:tailEnd/>
          </a:ln>
          <a:effectLst/>
        </p:spPr>
      </p:pic>
      <p:pic>
        <p:nvPicPr>
          <p:cNvPr id="21506" name="Picture 2" descr="C:\Users\Hector Cervera\Documents\2008-2011\2010\CONTRATOS 2010\SUPERVISIONES OBRAS\KENEDY\FOTOS FINALES\Imagen 005.jpg"/>
          <p:cNvPicPr>
            <a:picLocks noChangeAspect="1" noChangeArrowheads="1"/>
          </p:cNvPicPr>
          <p:nvPr/>
        </p:nvPicPr>
        <p:blipFill>
          <a:blip r:embed="rId3" cstate="print"/>
          <a:srcRect/>
          <a:stretch>
            <a:fillRect/>
          </a:stretch>
        </p:blipFill>
        <p:spPr bwMode="auto">
          <a:xfrm>
            <a:off x="500034" y="1785925"/>
            <a:ext cx="3571900" cy="4782213"/>
          </a:xfrm>
          <a:prstGeom prst="rect">
            <a:avLst/>
          </a:prstGeom>
          <a:noFill/>
        </p:spPr>
      </p:pic>
      <p:pic>
        <p:nvPicPr>
          <p:cNvPr id="21507" name="Picture 3" descr="C:\Users\Hector Cervera\Documents\2008-2011\2010\CONTRATOS 2010\SUPERVISIONES OBRAS\KENEDY\1322-PARQUE PRINCIPAL EN EL KENEDY\IMG_6953.jpg"/>
          <p:cNvPicPr>
            <a:picLocks noChangeAspect="1" noChangeArrowheads="1"/>
          </p:cNvPicPr>
          <p:nvPr/>
        </p:nvPicPr>
        <p:blipFill>
          <a:blip r:embed="rId4" cstate="print"/>
          <a:srcRect/>
          <a:stretch>
            <a:fillRect/>
          </a:stretch>
        </p:blipFill>
        <p:spPr bwMode="auto">
          <a:xfrm>
            <a:off x="4286248" y="1785926"/>
            <a:ext cx="4857752" cy="36433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2844" y="214290"/>
            <a:ext cx="3346441" cy="128215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95244" y="366690"/>
            <a:ext cx="3346441" cy="1282153"/>
          </a:xfrm>
          <a:prstGeom prst="rect">
            <a:avLst/>
          </a:prstGeom>
          <a:noFill/>
          <a:ln w="9525">
            <a:noFill/>
            <a:miter lim="800000"/>
            <a:headEnd/>
            <a:tailEnd/>
          </a:ln>
          <a:effectLst/>
        </p:spPr>
      </p:pic>
      <p:pic>
        <p:nvPicPr>
          <p:cNvPr id="4" name="3 Imagen" descr="Inauguracin_Parque_B_Kenedy_051"/>
          <p:cNvPicPr/>
          <p:nvPr/>
        </p:nvPicPr>
        <p:blipFill>
          <a:blip r:embed="rId3" cstate="print"/>
          <a:srcRect/>
          <a:stretch>
            <a:fillRect/>
          </a:stretch>
        </p:blipFill>
        <p:spPr bwMode="auto">
          <a:xfrm>
            <a:off x="428596" y="2214554"/>
            <a:ext cx="4143404" cy="4214842"/>
          </a:xfrm>
          <a:prstGeom prst="rect">
            <a:avLst/>
          </a:prstGeom>
          <a:noFill/>
          <a:ln w="9525">
            <a:noFill/>
            <a:miter lim="800000"/>
            <a:headEnd/>
            <a:tailEnd/>
          </a:ln>
        </p:spPr>
      </p:pic>
      <p:sp>
        <p:nvSpPr>
          <p:cNvPr id="7" name="6 CuadroTexto"/>
          <p:cNvSpPr txBox="1"/>
          <p:nvPr/>
        </p:nvSpPr>
        <p:spPr>
          <a:xfrm>
            <a:off x="5214942" y="214290"/>
            <a:ext cx="3786214" cy="5909310"/>
          </a:xfrm>
          <a:prstGeom prst="rect">
            <a:avLst/>
          </a:prstGeom>
          <a:noFill/>
        </p:spPr>
        <p:txBody>
          <a:bodyPr wrap="square" rtlCol="0">
            <a:spAutoFit/>
          </a:bodyPr>
          <a:lstStyle/>
          <a:p>
            <a:pPr algn="just"/>
            <a:r>
              <a:rPr lang="es-CO" sz="900" dirty="0">
                <a:latin typeface="Arial Narrow" pitchFamily="34" charset="0"/>
              </a:rPr>
              <a:t>LA COMUNA 12 CUENTA YA CON UN PARQUE REMODELADO PARA EL ENCUENTRO DE LA CULTURA DEL SUR DE IBAGUÉ </a:t>
            </a:r>
          </a:p>
          <a:p>
            <a:pPr algn="just"/>
            <a:r>
              <a:rPr lang="es-ES" sz="900" dirty="0">
                <a:latin typeface="Arial Narrow" pitchFamily="34" charset="0"/>
              </a:rPr>
              <a:t> </a:t>
            </a:r>
            <a:endParaRPr lang="es-CO" sz="900" dirty="0">
              <a:latin typeface="Arial Narrow" pitchFamily="34" charset="0"/>
            </a:endParaRPr>
          </a:p>
          <a:p>
            <a:pPr algn="just"/>
            <a:r>
              <a:rPr lang="es-CO" sz="900" dirty="0">
                <a:latin typeface="Arial Narrow" pitchFamily="34" charset="0"/>
              </a:rPr>
              <a:t>Escrito por Prensa    </a:t>
            </a:r>
          </a:p>
          <a:p>
            <a:pPr algn="just"/>
            <a:r>
              <a:rPr lang="es-CO" sz="900" dirty="0">
                <a:latin typeface="Arial Narrow" pitchFamily="34" charset="0"/>
              </a:rPr>
              <a:t>Sábado, 06 de Agosto de 2011 22:40 </a:t>
            </a:r>
          </a:p>
          <a:p>
            <a:pPr algn="just"/>
            <a:r>
              <a:rPr lang="es-CO" sz="900" dirty="0">
                <a:latin typeface="Arial Narrow" pitchFamily="34" charset="0"/>
              </a:rPr>
              <a:t>En un multitudinario acto al que se dieron cita jóvenes, niños, presidentes de las juntas de acción comunal y líderes en general de los barrios de la comuna 12 de Ibagué, el Gobierno Departamental en cabeza del Mandatario Óscar Barreto Quiroga hizo entrega del mejoramiento y reconstrucción del parque del barrio Kennedy donde se hizo una inversión de $704’295.748.</a:t>
            </a:r>
          </a:p>
          <a:p>
            <a:pPr algn="just"/>
            <a:r>
              <a:rPr lang="es-CO" sz="900" dirty="0">
                <a:latin typeface="Arial Narrow" pitchFamily="34" charset="0"/>
              </a:rPr>
              <a:t> </a:t>
            </a:r>
          </a:p>
          <a:p>
            <a:pPr algn="just"/>
            <a:r>
              <a:rPr lang="es-CO" sz="900" dirty="0">
                <a:latin typeface="Arial Narrow" pitchFamily="34" charset="0"/>
              </a:rPr>
              <a:t> </a:t>
            </a:r>
            <a:r>
              <a:rPr lang="es-CO" sz="900" dirty="0" smtClean="0">
                <a:latin typeface="Arial Narrow" pitchFamily="34" charset="0"/>
              </a:rPr>
              <a:t>En </a:t>
            </a:r>
            <a:r>
              <a:rPr lang="es-CO" sz="900" dirty="0">
                <a:latin typeface="Arial Narrow" pitchFamily="34" charset="0"/>
              </a:rPr>
              <a:t>medio de los gestos de gratitud por parte de los habitantes de esta zona y luego de haber regresado del municipio de </a:t>
            </a:r>
            <a:r>
              <a:rPr lang="es-CO" sz="900" dirty="0" err="1">
                <a:latin typeface="Arial Narrow" pitchFamily="34" charset="0"/>
              </a:rPr>
              <a:t>Cunday</a:t>
            </a:r>
            <a:r>
              <a:rPr lang="es-CO" sz="900" dirty="0">
                <a:latin typeface="Arial Narrow" pitchFamily="34" charset="0"/>
              </a:rPr>
              <a:t>, donde cumplió compromisos y encuentros con las comunidades de las veredas de Valencia y Santa Ana, así como en el casco urbano, el Mandatario de los tolimenses Barreto Quiroga se sintió satisfecho en el barrio Kennedy por haber cumplido con la promesa adquirida desde campaña, entregándoles un espacio moderno, con las condiciones apropiadas para ser un escenario de encuentro para que niños, jóvenes y adultos mayores desarrollen actividades artísticas y culturales, o convertirse en un espacio para la tertulia de buenas intensiones en favor de la comunidad.</a:t>
            </a:r>
          </a:p>
          <a:p>
            <a:pPr algn="just"/>
            <a:r>
              <a:rPr lang="es-CO" sz="900" dirty="0">
                <a:latin typeface="Arial Narrow" pitchFamily="34" charset="0"/>
              </a:rPr>
              <a:t>El Parque reconstruido en un área de 1.883 metros cuadrados, fue concertado y consultado entre el Gobierno Departamental y la comunidad a través de cuatro encuentros, acción que destacó el Presidente de la Junta de Acción Comunal </a:t>
            </a:r>
            <a:r>
              <a:rPr lang="es-CO" sz="900" dirty="0" err="1">
                <a:latin typeface="Arial Narrow" pitchFamily="34" charset="0"/>
              </a:rPr>
              <a:t>Yesid</a:t>
            </a:r>
            <a:r>
              <a:rPr lang="es-CO" sz="900" dirty="0">
                <a:latin typeface="Arial Narrow" pitchFamily="34" charset="0"/>
              </a:rPr>
              <a:t> Hernández. Este quedó distribuido así: Plazoleta de comercio con seis cómodas casetas para venta; tarima de eventos; plazoleta central; andenes perimetrales; rampa de acceso para minusválidos; arborización y </a:t>
            </a:r>
            <a:r>
              <a:rPr lang="es-CO" sz="900" dirty="0" err="1">
                <a:latin typeface="Arial Narrow" pitchFamily="34" charset="0"/>
              </a:rPr>
              <a:t>empradización</a:t>
            </a:r>
            <a:r>
              <a:rPr lang="es-CO" sz="900" dirty="0">
                <a:latin typeface="Arial Narrow" pitchFamily="34" charset="0"/>
              </a:rPr>
              <a:t>;  módulo de juegos infantiles; módulo de la ruta de la vida; luminarias verticales;  y mobiliario urbano como bancas, mesas, y cestos de basura.</a:t>
            </a:r>
          </a:p>
          <a:p>
            <a:pPr algn="just"/>
            <a:r>
              <a:rPr lang="es-CO" sz="900" dirty="0">
                <a:latin typeface="Arial Narrow" pitchFamily="34" charset="0"/>
              </a:rPr>
              <a:t>El Presidente de la JAC de Kennedy, con voz enérgica expresó su admiración  y agradecimiento para con el Gobernador. Dijo que “por estos días personas mal intencionadas han calificado a nuestro Gobernador de politiquero, pero yo le digo una cosa Gobernador, si ser politiquero es hacer esta clase de obras tan bonitas, recorrer el departamento sin horarios, hablar directamente con la gente, y cumplir con su palabra, siga siendo así Gobernador, porque nosotros sí estamos muy agradecidos y esto sí es progreso”.</a:t>
            </a:r>
          </a:p>
          <a:p>
            <a:pPr algn="just"/>
            <a:r>
              <a:rPr lang="es-CO" sz="900" dirty="0">
                <a:latin typeface="Arial Narrow" pitchFamily="34" charset="0"/>
              </a:rPr>
              <a:t>A reglón seguido </a:t>
            </a:r>
            <a:r>
              <a:rPr lang="es-CO" sz="900" dirty="0" err="1">
                <a:latin typeface="Arial Narrow" pitchFamily="34" charset="0"/>
              </a:rPr>
              <a:t>Yesid</a:t>
            </a:r>
            <a:r>
              <a:rPr lang="es-CO" sz="900" dirty="0">
                <a:latin typeface="Arial Narrow" pitchFamily="34" charset="0"/>
              </a:rPr>
              <a:t> Hernández, recordó que para lograr restablecer el parque debieron pasar 15 años, y  esperar que llegara el Mandatario Barreto Quiroga a la Gobernación para ver mejorada esta zona, donde anteriormente se centraban nichos de inseguridad que  afectaba gravemente a sus habitantes.</a:t>
            </a:r>
          </a:p>
          <a:p>
            <a:pPr algn="just"/>
            <a:r>
              <a:rPr lang="es-CO" sz="900" dirty="0">
                <a:latin typeface="Arial Narrow" pitchFamily="34" charset="0"/>
              </a:rPr>
              <a:t>Para el cuidado y preservación del escenario, la comunidad conformó un comité de amor al parque, con el apoyo de la Policía, lo que garantizará que este se mantenga en buenas condiciones</a:t>
            </a:r>
            <a:r>
              <a:rPr lang="es-CO" sz="900" dirty="0" smtClean="0">
                <a:latin typeface="Arial Narrow" pitchFamily="34" charset="0"/>
              </a:rPr>
              <a:t>.</a:t>
            </a:r>
            <a:endParaRPr lang="es-CO" sz="900" dirty="0">
              <a:latin typeface="Arial Narrow" pitchFamily="34" charset="0"/>
            </a:endParaRPr>
          </a:p>
        </p:txBody>
      </p:sp>
      <p:sp>
        <p:nvSpPr>
          <p:cNvPr id="8" name="7 CuadroTexto"/>
          <p:cNvSpPr txBox="1"/>
          <p:nvPr/>
        </p:nvSpPr>
        <p:spPr>
          <a:xfrm>
            <a:off x="500034" y="1785926"/>
            <a:ext cx="2891304" cy="369332"/>
          </a:xfrm>
          <a:prstGeom prst="rect">
            <a:avLst/>
          </a:prstGeom>
          <a:noFill/>
        </p:spPr>
        <p:txBody>
          <a:bodyPr wrap="none" rtlCol="0">
            <a:spAutoFit/>
          </a:bodyPr>
          <a:lstStyle/>
          <a:p>
            <a:r>
              <a:rPr lang="es-CO" b="1" dirty="0" smtClean="0"/>
              <a:t>ENTREGA A LA COMUNIDAD</a:t>
            </a:r>
            <a:endParaRPr lang="es-CO" b="1"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184</Words>
  <Application>Microsoft Office PowerPoint</Application>
  <PresentationFormat>Presentación en pantalla (4:3)</PresentationFormat>
  <Paragraphs>51</Paragraphs>
  <Slides>10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2" baseType="lpstr">
      <vt:lpstr>Tema de Office</vt:lpstr>
      <vt:lpstr>Worksheet</vt:lpstr>
      <vt:lpstr>Presentación de PowerPoint</vt:lpstr>
      <vt:lpstr>Presentación de PowerPoint</vt:lpstr>
      <vt:lpstr>CONTRUCCIÓN PARQUE KENEDY EN LA CIUDAD DE IBAGUÉ</vt:lpstr>
      <vt:lpstr>CONTRUCCIÓN PARQUE KENEDY EN LA CIUDAD DE IBAGUÉ DATOS GENERALES DEL PROYECTO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Hector Cervera</dc:creator>
  <cp:lastModifiedBy>asoaccioncomunitaria</cp:lastModifiedBy>
  <cp:revision>18</cp:revision>
  <dcterms:created xsi:type="dcterms:W3CDTF">2011-11-23T22:25:47Z</dcterms:created>
  <dcterms:modified xsi:type="dcterms:W3CDTF">2011-12-02T03:59:16Z</dcterms:modified>
</cp:coreProperties>
</file>