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7" r:id="rId3"/>
    <p:sldMasterId id="2147483710" r:id="rId4"/>
    <p:sldMasterId id="2147483723" r:id="rId5"/>
    <p:sldMasterId id="2147483735" r:id="rId6"/>
    <p:sldMasterId id="2147483747" r:id="rId7"/>
  </p:sldMasterIdLst>
  <p:notesMasterIdLst>
    <p:notesMasterId r:id="rId31"/>
  </p:notesMasterIdLst>
  <p:sldIdLst>
    <p:sldId id="277" r:id="rId8"/>
    <p:sldId id="276" r:id="rId9"/>
    <p:sldId id="278" r:id="rId10"/>
    <p:sldId id="279" r:id="rId11"/>
    <p:sldId id="280" r:id="rId12"/>
    <p:sldId id="271" r:id="rId13"/>
    <p:sldId id="266" r:id="rId14"/>
    <p:sldId id="281" r:id="rId15"/>
    <p:sldId id="282" r:id="rId16"/>
    <p:sldId id="283" r:id="rId17"/>
    <p:sldId id="270" r:id="rId18"/>
    <p:sldId id="284" r:id="rId19"/>
    <p:sldId id="292" r:id="rId20"/>
    <p:sldId id="293" r:id="rId21"/>
    <p:sldId id="285" r:id="rId22"/>
    <p:sldId id="286" r:id="rId23"/>
    <p:sldId id="287" r:id="rId24"/>
    <p:sldId id="295" r:id="rId25"/>
    <p:sldId id="294" r:id="rId26"/>
    <p:sldId id="288" r:id="rId27"/>
    <p:sldId id="289" r:id="rId28"/>
    <p:sldId id="297" r:id="rId29"/>
    <p:sldId id="296" r:id="rId3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728D3-A2EE-4978-A459-2ABD4D510308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3F2DE67-F610-40D4-8CF8-96819DB57B6E}">
      <dgm:prSet phldrT="[Texto]" custT="1"/>
      <dgm:spPr>
        <a:xfrm>
          <a:off x="0" y="436"/>
          <a:ext cx="3136668" cy="700232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s-CO" sz="2000" b="1" i="0" u="non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JORNADAS</a:t>
          </a:r>
          <a:r>
            <a:rPr lang="es-CO" sz="2000" b="1" i="0" u="none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REALIZADAS</a:t>
          </a:r>
          <a:endParaRPr lang="es-CO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9B688E7-B08B-4C10-B936-B1E0121957B8}" type="parTrans" cxnId="{2639F1EC-0322-4AAD-A208-9E4394FC8F5E}">
      <dgm:prSet/>
      <dgm:spPr/>
      <dgm:t>
        <a:bodyPr/>
        <a:lstStyle/>
        <a:p>
          <a:endParaRPr lang="es-CO"/>
        </a:p>
      </dgm:t>
    </dgm:pt>
    <dgm:pt modelId="{43FBC591-D669-4891-BE5D-D2B4B21A063B}" type="sibTrans" cxnId="{2639F1EC-0322-4AAD-A208-9E4394FC8F5E}">
      <dgm:prSet/>
      <dgm:spPr/>
      <dgm:t>
        <a:bodyPr/>
        <a:lstStyle/>
        <a:p>
          <a:endParaRPr lang="es-CO"/>
        </a:p>
      </dgm:t>
    </dgm:pt>
    <dgm:pt modelId="{2B2CE2D5-F30B-4AA4-BFCB-E8F1BE0EF643}">
      <dgm:prSet custT="1"/>
      <dgm:spPr>
        <a:xfrm>
          <a:off x="0" y="735680"/>
          <a:ext cx="3136668" cy="700232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s-CO" sz="2000" b="1" i="0" u="non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ACUERDOS</a:t>
          </a:r>
          <a:endParaRPr lang="es-CO" sz="2000" b="1" i="0" u="non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6B04762-0FFD-4088-AF61-C98498838C08}" type="parTrans" cxnId="{28CAFD05-F23F-469B-B336-B32F1F396CFC}">
      <dgm:prSet/>
      <dgm:spPr/>
      <dgm:t>
        <a:bodyPr/>
        <a:lstStyle/>
        <a:p>
          <a:endParaRPr lang="es-CO"/>
        </a:p>
      </dgm:t>
    </dgm:pt>
    <dgm:pt modelId="{E5F3E0B6-38B7-4C7F-8510-D75032B79E38}" type="sibTrans" cxnId="{28CAFD05-F23F-469B-B336-B32F1F396CFC}">
      <dgm:prSet/>
      <dgm:spPr/>
      <dgm:t>
        <a:bodyPr/>
        <a:lstStyle/>
        <a:p>
          <a:endParaRPr lang="es-CO"/>
        </a:p>
      </dgm:t>
    </dgm:pt>
    <dgm:pt modelId="{5C6B8F35-7D02-4ADD-B4AB-1E9B655AD37A}">
      <dgm:prSet custT="1"/>
      <dgm:spPr>
        <a:xfrm>
          <a:off x="0" y="2941411"/>
          <a:ext cx="3136668" cy="700232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s-CO" sz="2000" b="1" i="0" u="non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ASISTENTES A JVE</a:t>
          </a:r>
          <a:endParaRPr lang="es-CO" sz="2000" b="1" i="0" u="non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CCB8177-3D78-431A-93A5-5C6738CB5F4C}" type="parTrans" cxnId="{0BF05C7B-A749-4E3A-9E8C-847134F9012B}">
      <dgm:prSet/>
      <dgm:spPr/>
      <dgm:t>
        <a:bodyPr/>
        <a:lstStyle/>
        <a:p>
          <a:endParaRPr lang="es-CO"/>
        </a:p>
      </dgm:t>
    </dgm:pt>
    <dgm:pt modelId="{A50C6CC7-7BB2-4C7A-9EC8-92AE161B5C13}" type="sibTrans" cxnId="{0BF05C7B-A749-4E3A-9E8C-847134F9012B}">
      <dgm:prSet/>
      <dgm:spPr/>
      <dgm:t>
        <a:bodyPr/>
        <a:lstStyle/>
        <a:p>
          <a:endParaRPr lang="es-CO"/>
        </a:p>
      </dgm:t>
    </dgm:pt>
    <dgm:pt modelId="{02C740AC-03EA-45C4-8350-112DC0FA678C}">
      <dgm:prSet custT="1"/>
      <dgm:spPr>
        <a:xfrm>
          <a:off x="0" y="2206167"/>
          <a:ext cx="3136668" cy="700232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s-CO" sz="2000" b="1" i="0" u="non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VALOR DE LOS ACUERDOS</a:t>
          </a:r>
          <a:endParaRPr lang="es-CO" sz="2000" b="1" i="0" u="non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ED2A2BF-89B7-4A9F-8543-5415245093AE}" type="parTrans" cxnId="{C8DDD8CF-B23E-4308-B247-6F4BCAFFAFA7}">
      <dgm:prSet/>
      <dgm:spPr/>
      <dgm:t>
        <a:bodyPr/>
        <a:lstStyle/>
        <a:p>
          <a:endParaRPr lang="es-CO"/>
        </a:p>
      </dgm:t>
    </dgm:pt>
    <dgm:pt modelId="{EE7E8BE5-517B-4D3F-BEE2-B7B859E93AE0}" type="sibTrans" cxnId="{C8DDD8CF-B23E-4308-B247-6F4BCAFFAFA7}">
      <dgm:prSet/>
      <dgm:spPr/>
      <dgm:t>
        <a:bodyPr/>
        <a:lstStyle/>
        <a:p>
          <a:endParaRPr lang="es-CO"/>
        </a:p>
      </dgm:t>
    </dgm:pt>
    <dgm:pt modelId="{78FE776D-2223-46F2-A7E0-3E5FCB390266}">
      <dgm:prSet custT="1"/>
      <dgm:spPr>
        <a:xfrm>
          <a:off x="0" y="3676655"/>
          <a:ext cx="3136668" cy="700232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s-CO" sz="2000" b="1" i="0" u="non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MOVILIZADOS EN ACTIVIDADES </a:t>
          </a:r>
          <a:endParaRPr lang="es-CO" sz="2000" b="1" i="0" u="non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F549497-A62A-43C8-BC42-DF538879FFDA}" type="parTrans" cxnId="{D0DB76E3-B0B9-4F94-A30A-257A7DEBA98C}">
      <dgm:prSet/>
      <dgm:spPr/>
      <dgm:t>
        <a:bodyPr/>
        <a:lstStyle/>
        <a:p>
          <a:endParaRPr lang="es-CO"/>
        </a:p>
      </dgm:t>
    </dgm:pt>
    <dgm:pt modelId="{CCA5EAD7-C453-45A0-B96C-D267EC5A9B16}" type="sibTrans" cxnId="{D0DB76E3-B0B9-4F94-A30A-257A7DEBA98C}">
      <dgm:prSet/>
      <dgm:spPr/>
      <dgm:t>
        <a:bodyPr/>
        <a:lstStyle/>
        <a:p>
          <a:endParaRPr lang="es-CO"/>
        </a:p>
      </dgm:t>
    </dgm:pt>
    <dgm:pt modelId="{FE4AD2BB-ECCF-4E78-9C63-D598E18CDBE4}">
      <dgm:prSet custT="1"/>
      <dgm:spPr>
        <a:xfrm>
          <a:off x="0" y="4411899"/>
          <a:ext cx="3136668" cy="700232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es-CO" sz="2000" b="1" i="0" u="none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COSTO DE JVE</a:t>
          </a:r>
          <a:endParaRPr lang="es-CO" sz="2000" b="1" i="0" u="none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251FAA1-BCD1-4EEF-A62A-BC9B705E5127}" type="parTrans" cxnId="{F3DBFEEE-160B-42D1-B082-F88B36A90582}">
      <dgm:prSet/>
      <dgm:spPr/>
      <dgm:t>
        <a:bodyPr/>
        <a:lstStyle/>
        <a:p>
          <a:endParaRPr lang="es-CO"/>
        </a:p>
      </dgm:t>
    </dgm:pt>
    <dgm:pt modelId="{0F2EDE4C-A4B0-4207-9EA8-538470F1C774}" type="sibTrans" cxnId="{F3DBFEEE-160B-42D1-B082-F88B36A90582}">
      <dgm:prSet/>
      <dgm:spPr/>
      <dgm:t>
        <a:bodyPr/>
        <a:lstStyle/>
        <a:p>
          <a:endParaRPr lang="es-CO"/>
        </a:p>
      </dgm:t>
    </dgm:pt>
    <dgm:pt modelId="{F3649F4E-3A00-4F9E-ADFC-15DF939C51B0}">
      <dgm:prSet/>
      <dgm:spPr>
        <a:xfrm rot="5400000">
          <a:off x="5644725" y="-2437596"/>
          <a:ext cx="560185" cy="5576299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CO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 Jornadas de Vida y Equidad</a:t>
          </a:r>
          <a:endParaRPr lang="es-CO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790FB4F-5CAF-4339-8954-B3097DB894F5}" type="parTrans" cxnId="{271B4DA2-94FC-4A56-BF80-C4AA90B0F635}">
      <dgm:prSet/>
      <dgm:spPr/>
      <dgm:t>
        <a:bodyPr/>
        <a:lstStyle/>
        <a:p>
          <a:endParaRPr lang="es-CO"/>
        </a:p>
      </dgm:t>
    </dgm:pt>
    <dgm:pt modelId="{BB77CCE0-2C37-4EAA-9ED9-93A9F5A61899}" type="sibTrans" cxnId="{271B4DA2-94FC-4A56-BF80-C4AA90B0F635}">
      <dgm:prSet/>
      <dgm:spPr/>
      <dgm:t>
        <a:bodyPr/>
        <a:lstStyle/>
        <a:p>
          <a:endParaRPr lang="es-CO"/>
        </a:p>
      </dgm:t>
    </dgm:pt>
    <dgm:pt modelId="{C6CA0243-D3EF-42B0-A513-5560B207B0D2}">
      <dgm:prSet/>
      <dgm:spPr>
        <a:xfrm rot="5400000">
          <a:off x="5644725" y="-1702353"/>
          <a:ext cx="560185" cy="5576299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CO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117 acuerdos firmados</a:t>
          </a:r>
          <a:endParaRPr lang="es-CO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AA782F6-EA95-4037-8FF3-EAD3942B3E4A}" type="parTrans" cxnId="{378939D4-738A-425F-AA3D-8189D2CAE70B}">
      <dgm:prSet/>
      <dgm:spPr/>
      <dgm:t>
        <a:bodyPr/>
        <a:lstStyle/>
        <a:p>
          <a:endParaRPr lang="es-CO"/>
        </a:p>
      </dgm:t>
    </dgm:pt>
    <dgm:pt modelId="{2DF09C05-00E1-4234-8D92-A3D22E92D33B}" type="sibTrans" cxnId="{378939D4-738A-425F-AA3D-8189D2CAE70B}">
      <dgm:prSet/>
      <dgm:spPr/>
      <dgm:t>
        <a:bodyPr/>
        <a:lstStyle/>
        <a:p>
          <a:endParaRPr lang="es-CO"/>
        </a:p>
      </dgm:t>
    </dgm:pt>
    <dgm:pt modelId="{3503662F-A6D2-46ED-80EA-A5C3B0529010}">
      <dgm:prSet/>
      <dgm:spPr>
        <a:xfrm rot="5400000">
          <a:off x="5644725" y="-231865"/>
          <a:ext cx="560185" cy="5576299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CO" b="0" i="0" u="none" strike="noStrik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/>
              <a:ea typeface="+mn-ea"/>
              <a:cs typeface="+mn-cs"/>
            </a:rPr>
            <a:t>349.000.127.667 de inversión</a:t>
          </a:r>
          <a:endParaRPr lang="es-CO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77FEC07-6564-4C0E-9D5C-6A4D096E3582}" type="parTrans" cxnId="{D3E05B12-54E8-43A5-A7AB-443FF8B02D77}">
      <dgm:prSet/>
      <dgm:spPr/>
      <dgm:t>
        <a:bodyPr/>
        <a:lstStyle/>
        <a:p>
          <a:endParaRPr lang="es-CO"/>
        </a:p>
      </dgm:t>
    </dgm:pt>
    <dgm:pt modelId="{7823A055-CEBA-4528-ACE4-E7D38EDAF69D}" type="sibTrans" cxnId="{D3E05B12-54E8-43A5-A7AB-443FF8B02D77}">
      <dgm:prSet/>
      <dgm:spPr/>
      <dgm:t>
        <a:bodyPr/>
        <a:lstStyle/>
        <a:p>
          <a:endParaRPr lang="es-CO"/>
        </a:p>
      </dgm:t>
    </dgm:pt>
    <dgm:pt modelId="{35213A93-CBB4-47FB-B2FE-E80F7E570AA4}">
      <dgm:prSet custT="1"/>
      <dgm:spPr>
        <a:xfrm>
          <a:off x="0" y="1470924"/>
          <a:ext cx="3136668" cy="700232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s-CO" sz="20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PROYECTOS</a:t>
          </a:r>
          <a:endParaRPr lang="es-CO" sz="20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AA6DB67-F11F-45AD-AA77-A23DC8080B6A}" type="parTrans" cxnId="{06FC8AC8-8110-4467-AE28-9CAA719B16AA}">
      <dgm:prSet/>
      <dgm:spPr/>
      <dgm:t>
        <a:bodyPr/>
        <a:lstStyle/>
        <a:p>
          <a:endParaRPr lang="es-CO"/>
        </a:p>
      </dgm:t>
    </dgm:pt>
    <dgm:pt modelId="{93AF1C31-4110-4A8E-B897-0235234E2EB0}" type="sibTrans" cxnId="{06FC8AC8-8110-4467-AE28-9CAA719B16AA}">
      <dgm:prSet/>
      <dgm:spPr/>
      <dgm:t>
        <a:bodyPr/>
        <a:lstStyle/>
        <a:p>
          <a:endParaRPr lang="es-CO"/>
        </a:p>
      </dgm:t>
    </dgm:pt>
    <dgm:pt modelId="{8286ECCE-DD4F-42FE-8164-DFDDC59F6ADB}">
      <dgm:prSet/>
      <dgm:spPr>
        <a:xfrm rot="5400000">
          <a:off x="5644725" y="-967109"/>
          <a:ext cx="560185" cy="5576299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CO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144 Proyectos</a:t>
          </a:r>
          <a:endParaRPr lang="es-CO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A27752B-D767-44A3-88BD-7CD5A83D5B9E}" type="parTrans" cxnId="{FD50812A-61D0-43F9-AE4F-D92AE424B0FC}">
      <dgm:prSet/>
      <dgm:spPr/>
      <dgm:t>
        <a:bodyPr/>
        <a:lstStyle/>
        <a:p>
          <a:endParaRPr lang="es-CO"/>
        </a:p>
      </dgm:t>
    </dgm:pt>
    <dgm:pt modelId="{4F993421-DD92-4EAB-B7AE-39B844565141}" type="sibTrans" cxnId="{FD50812A-61D0-43F9-AE4F-D92AE424B0FC}">
      <dgm:prSet/>
      <dgm:spPr/>
      <dgm:t>
        <a:bodyPr/>
        <a:lstStyle/>
        <a:p>
          <a:endParaRPr lang="es-CO"/>
        </a:p>
      </dgm:t>
    </dgm:pt>
    <dgm:pt modelId="{9D4E62A2-FADD-4707-A025-D42D6F4F9CA5}">
      <dgm:prSet/>
      <dgm:spPr>
        <a:xfrm rot="5400000">
          <a:off x="5644725" y="503377"/>
          <a:ext cx="560185" cy="5576299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CO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38.835 Personas</a:t>
          </a:r>
          <a:endParaRPr lang="es-CO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6EEFF32-FF31-4175-B459-E23A8A9D2D86}" type="parTrans" cxnId="{E98EA3F7-F969-421C-8EFB-98C01D9B685F}">
      <dgm:prSet/>
      <dgm:spPr/>
      <dgm:t>
        <a:bodyPr/>
        <a:lstStyle/>
        <a:p>
          <a:endParaRPr lang="es-CO"/>
        </a:p>
      </dgm:t>
    </dgm:pt>
    <dgm:pt modelId="{45FA842E-67C8-4F8F-A23C-D0391B03D685}" type="sibTrans" cxnId="{E98EA3F7-F969-421C-8EFB-98C01D9B685F}">
      <dgm:prSet/>
      <dgm:spPr/>
      <dgm:t>
        <a:bodyPr/>
        <a:lstStyle/>
        <a:p>
          <a:endParaRPr lang="es-CO"/>
        </a:p>
      </dgm:t>
    </dgm:pt>
    <dgm:pt modelId="{289B2CE8-8E04-46FC-848A-603C10057944}">
      <dgm:prSet/>
      <dgm:spPr>
        <a:xfrm rot="5400000">
          <a:off x="5644725" y="1238621"/>
          <a:ext cx="560185" cy="5576299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CO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86.607 Ciudadanos movilizados</a:t>
          </a:r>
          <a:endParaRPr lang="es-CO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4A34B62-DB16-4D41-814E-A36749A6A3F9}" type="parTrans" cxnId="{EEA1A77B-ACFB-4607-9490-B91BA6FB7793}">
      <dgm:prSet/>
      <dgm:spPr/>
      <dgm:t>
        <a:bodyPr/>
        <a:lstStyle/>
        <a:p>
          <a:endParaRPr lang="es-CO"/>
        </a:p>
      </dgm:t>
    </dgm:pt>
    <dgm:pt modelId="{35179FDC-7578-4501-B34B-68A0129B4B68}" type="sibTrans" cxnId="{EEA1A77B-ACFB-4607-9490-B91BA6FB7793}">
      <dgm:prSet/>
      <dgm:spPr/>
      <dgm:t>
        <a:bodyPr/>
        <a:lstStyle/>
        <a:p>
          <a:endParaRPr lang="es-CO"/>
        </a:p>
      </dgm:t>
    </dgm:pt>
    <dgm:pt modelId="{7D53805D-B978-4CDC-949B-80255DC9BA76}">
      <dgm:prSet/>
      <dgm:spPr>
        <a:xfrm rot="5400000">
          <a:off x="5644725" y="1973865"/>
          <a:ext cx="560185" cy="5576299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CO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2.276.582.155</a:t>
          </a:r>
          <a:endParaRPr lang="es-CO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A9533B0-2573-4CD1-BDB2-AABE5746CD87}" type="parTrans" cxnId="{369DDB4F-3F45-4A05-B838-E6C04EBE7DB4}">
      <dgm:prSet/>
      <dgm:spPr/>
      <dgm:t>
        <a:bodyPr/>
        <a:lstStyle/>
        <a:p>
          <a:endParaRPr lang="es-CO"/>
        </a:p>
      </dgm:t>
    </dgm:pt>
    <dgm:pt modelId="{35F993CE-B187-4161-A4E1-2EF12E79D363}" type="sibTrans" cxnId="{369DDB4F-3F45-4A05-B838-E6C04EBE7DB4}">
      <dgm:prSet/>
      <dgm:spPr/>
      <dgm:t>
        <a:bodyPr/>
        <a:lstStyle/>
        <a:p>
          <a:endParaRPr lang="es-CO"/>
        </a:p>
      </dgm:t>
    </dgm:pt>
    <dgm:pt modelId="{EA909B47-6F80-4F3F-9A0E-F57EA6D9C40A}" type="pres">
      <dgm:prSet presAssocID="{EFC728D3-A2EE-4978-A459-2ABD4D5103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314AB4C-690C-4E77-9578-D7F85F5D9141}" type="pres">
      <dgm:prSet presAssocID="{F3F2DE67-F610-40D4-8CF8-96819DB57B6E}" presName="linNode" presStyleCnt="0"/>
      <dgm:spPr/>
    </dgm:pt>
    <dgm:pt modelId="{6D71B1B5-1CF8-456B-8831-B866622287CE}" type="pres">
      <dgm:prSet presAssocID="{F3F2DE67-F610-40D4-8CF8-96819DB57B6E}" presName="parentText" presStyleLbl="node1" presStyleIdx="0" presStyleCnt="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4F712903-2F4E-4ED4-B1C3-44CD81E5EE5F}" type="pres">
      <dgm:prSet presAssocID="{F3F2DE67-F610-40D4-8CF8-96819DB57B6E}" presName="descendantText" presStyleLbl="alignAccFollowNode1" presStyleIdx="0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s-CO"/>
        </a:p>
      </dgm:t>
    </dgm:pt>
    <dgm:pt modelId="{70128D8A-B1CB-44CA-A219-29B0BD2C031D}" type="pres">
      <dgm:prSet presAssocID="{43FBC591-D669-4891-BE5D-D2B4B21A063B}" presName="sp" presStyleCnt="0"/>
      <dgm:spPr/>
    </dgm:pt>
    <dgm:pt modelId="{A3E31DC1-3F68-46F2-B590-9E2F95E817A6}" type="pres">
      <dgm:prSet presAssocID="{2B2CE2D5-F30B-4AA4-BFCB-E8F1BE0EF643}" presName="linNode" presStyleCnt="0"/>
      <dgm:spPr/>
    </dgm:pt>
    <dgm:pt modelId="{BBB20C8E-9CAA-4C7F-AD54-F52E959D2F74}" type="pres">
      <dgm:prSet presAssocID="{2B2CE2D5-F30B-4AA4-BFCB-E8F1BE0EF643}" presName="parentText" presStyleLbl="node1" presStyleIdx="1" presStyleCnt="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B04F74BD-6DD6-4ECB-B4E4-A10C3A4FE073}" type="pres">
      <dgm:prSet presAssocID="{2B2CE2D5-F30B-4AA4-BFCB-E8F1BE0EF643}" presName="descendantText" presStyleLbl="alignAccFollowNode1" presStyleIdx="1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s-CO"/>
        </a:p>
      </dgm:t>
    </dgm:pt>
    <dgm:pt modelId="{3A120421-05F5-4BFF-BCA3-2889928BAE50}" type="pres">
      <dgm:prSet presAssocID="{E5F3E0B6-38B7-4C7F-8510-D75032B79E38}" presName="sp" presStyleCnt="0"/>
      <dgm:spPr/>
    </dgm:pt>
    <dgm:pt modelId="{ECADB78D-91A4-4DE3-B4DF-877788D3DAD6}" type="pres">
      <dgm:prSet presAssocID="{35213A93-CBB4-47FB-B2FE-E80F7E570AA4}" presName="linNode" presStyleCnt="0"/>
      <dgm:spPr/>
    </dgm:pt>
    <dgm:pt modelId="{5B6ADCCA-9CA3-4479-81F1-AEE335874E3D}" type="pres">
      <dgm:prSet presAssocID="{35213A93-CBB4-47FB-B2FE-E80F7E570AA4}" presName="parentText" presStyleLbl="node1" presStyleIdx="2" presStyleCnt="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E532CF87-64DB-4EF8-8A03-4EF69F8A0A53}" type="pres">
      <dgm:prSet presAssocID="{35213A93-CBB4-47FB-B2FE-E80F7E570AA4}" presName="descendantText" presStyleLbl="alignAccFollowNode1" presStyleIdx="2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s-CO"/>
        </a:p>
      </dgm:t>
    </dgm:pt>
    <dgm:pt modelId="{3D9C2E0C-37E9-480A-9B5F-C7700CDDA9D1}" type="pres">
      <dgm:prSet presAssocID="{93AF1C31-4110-4A8E-B897-0235234E2EB0}" presName="sp" presStyleCnt="0"/>
      <dgm:spPr/>
    </dgm:pt>
    <dgm:pt modelId="{A1F11FF8-5025-4011-9DDB-957FD1B87D63}" type="pres">
      <dgm:prSet presAssocID="{02C740AC-03EA-45C4-8350-112DC0FA678C}" presName="linNode" presStyleCnt="0"/>
      <dgm:spPr/>
    </dgm:pt>
    <dgm:pt modelId="{D9101130-D44B-4E98-AEB6-0037295F6406}" type="pres">
      <dgm:prSet presAssocID="{02C740AC-03EA-45C4-8350-112DC0FA678C}" presName="parentText" presStyleLbl="node1" presStyleIdx="3" presStyleCnt="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978E8FB0-B9C7-4E4F-B0CB-9141EEA35966}" type="pres">
      <dgm:prSet presAssocID="{02C740AC-03EA-45C4-8350-112DC0FA678C}" presName="descendantText" presStyleLbl="alignAccFollowNode1" presStyleIdx="3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s-CO"/>
        </a:p>
      </dgm:t>
    </dgm:pt>
    <dgm:pt modelId="{D789DD1A-55C8-4A56-89BB-00DF3204B158}" type="pres">
      <dgm:prSet presAssocID="{EE7E8BE5-517B-4D3F-BEE2-B7B859E93AE0}" presName="sp" presStyleCnt="0"/>
      <dgm:spPr/>
    </dgm:pt>
    <dgm:pt modelId="{9C741C88-5F13-4596-A40E-00DE1FD5ABBB}" type="pres">
      <dgm:prSet presAssocID="{5C6B8F35-7D02-4ADD-B4AB-1E9B655AD37A}" presName="linNode" presStyleCnt="0"/>
      <dgm:spPr/>
    </dgm:pt>
    <dgm:pt modelId="{167DB459-AFBF-4943-BE22-0CA8FA0C81AD}" type="pres">
      <dgm:prSet presAssocID="{5C6B8F35-7D02-4ADD-B4AB-1E9B655AD37A}" presName="parentText" presStyleLbl="node1" presStyleIdx="4" presStyleCnt="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412E665A-A238-4332-B484-32B2CAD761A7}" type="pres">
      <dgm:prSet presAssocID="{5C6B8F35-7D02-4ADD-B4AB-1E9B655AD37A}" presName="descendantText" presStyleLbl="alignAccFollowNode1" presStyleIdx="4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s-CO"/>
        </a:p>
      </dgm:t>
    </dgm:pt>
    <dgm:pt modelId="{BC5C4913-B26F-4F3D-9281-8DBC2A14B231}" type="pres">
      <dgm:prSet presAssocID="{A50C6CC7-7BB2-4C7A-9EC8-92AE161B5C13}" presName="sp" presStyleCnt="0"/>
      <dgm:spPr/>
    </dgm:pt>
    <dgm:pt modelId="{A6ADDC1F-C260-4987-958A-1F3940BF5DDD}" type="pres">
      <dgm:prSet presAssocID="{78FE776D-2223-46F2-A7E0-3E5FCB390266}" presName="linNode" presStyleCnt="0"/>
      <dgm:spPr/>
    </dgm:pt>
    <dgm:pt modelId="{FD160306-3A0D-4016-828C-A46D17BED66A}" type="pres">
      <dgm:prSet presAssocID="{78FE776D-2223-46F2-A7E0-3E5FCB390266}" presName="parentText" presStyleLbl="node1" presStyleIdx="5" presStyleCnt="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A4B1E71C-62CD-4E2B-8258-881A333A3B2C}" type="pres">
      <dgm:prSet presAssocID="{78FE776D-2223-46F2-A7E0-3E5FCB390266}" presName="descendantText" presStyleLbl="alignAccFollowNode1" presStyleIdx="5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s-CO"/>
        </a:p>
      </dgm:t>
    </dgm:pt>
    <dgm:pt modelId="{932EAD12-68D4-4F05-BDFF-16957657E357}" type="pres">
      <dgm:prSet presAssocID="{CCA5EAD7-C453-45A0-B96C-D267EC5A9B16}" presName="sp" presStyleCnt="0"/>
      <dgm:spPr/>
    </dgm:pt>
    <dgm:pt modelId="{909F03F8-D1B1-4F7E-8376-105851D34233}" type="pres">
      <dgm:prSet presAssocID="{FE4AD2BB-ECCF-4E78-9C63-D598E18CDBE4}" presName="linNode" presStyleCnt="0"/>
      <dgm:spPr/>
    </dgm:pt>
    <dgm:pt modelId="{83850A39-C940-4DB2-A030-2C9098449B0E}" type="pres">
      <dgm:prSet presAssocID="{FE4AD2BB-ECCF-4E78-9C63-D598E18CDBE4}" presName="parentText" presStyleLbl="node1" presStyleIdx="6" presStyleCnt="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9479ED0D-E6BD-4CF6-994F-099090610FF9}" type="pres">
      <dgm:prSet presAssocID="{FE4AD2BB-ECCF-4E78-9C63-D598E18CDBE4}" presName="descendantText" presStyleLbl="alignAccFollowNode1" presStyleIdx="6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s-CO"/>
        </a:p>
      </dgm:t>
    </dgm:pt>
  </dgm:ptLst>
  <dgm:cxnLst>
    <dgm:cxn modelId="{C8DDD8CF-B23E-4308-B247-6F4BCAFFAFA7}" srcId="{EFC728D3-A2EE-4978-A459-2ABD4D510308}" destId="{02C740AC-03EA-45C4-8350-112DC0FA678C}" srcOrd="3" destOrd="0" parTransId="{3ED2A2BF-89B7-4A9F-8543-5415245093AE}" sibTransId="{EE7E8BE5-517B-4D3F-BEE2-B7B859E93AE0}"/>
    <dgm:cxn modelId="{271B4DA2-94FC-4A56-BF80-C4AA90B0F635}" srcId="{F3F2DE67-F610-40D4-8CF8-96819DB57B6E}" destId="{F3649F4E-3A00-4F9E-ADFC-15DF939C51B0}" srcOrd="0" destOrd="0" parTransId="{A790FB4F-5CAF-4339-8954-B3097DB894F5}" sibTransId="{BB77CCE0-2C37-4EAA-9ED9-93A9F5A61899}"/>
    <dgm:cxn modelId="{8EC79D09-5C19-4FCF-8B0F-BB560C3D6629}" type="presOf" srcId="{8286ECCE-DD4F-42FE-8164-DFDDC59F6ADB}" destId="{E532CF87-64DB-4EF8-8A03-4EF69F8A0A53}" srcOrd="0" destOrd="0" presId="urn:microsoft.com/office/officeart/2005/8/layout/vList5"/>
    <dgm:cxn modelId="{34F5CF4B-5D4A-4D08-BE5A-CF3E00EBF2A0}" type="presOf" srcId="{02C740AC-03EA-45C4-8350-112DC0FA678C}" destId="{D9101130-D44B-4E98-AEB6-0037295F6406}" srcOrd="0" destOrd="0" presId="urn:microsoft.com/office/officeart/2005/8/layout/vList5"/>
    <dgm:cxn modelId="{D0DB76E3-B0B9-4F94-A30A-257A7DEBA98C}" srcId="{EFC728D3-A2EE-4978-A459-2ABD4D510308}" destId="{78FE776D-2223-46F2-A7E0-3E5FCB390266}" srcOrd="5" destOrd="0" parTransId="{EF549497-A62A-43C8-BC42-DF538879FFDA}" sibTransId="{CCA5EAD7-C453-45A0-B96C-D267EC5A9B16}"/>
    <dgm:cxn modelId="{5289A237-A9A6-490F-9DD0-C5F90C89804D}" type="presOf" srcId="{35213A93-CBB4-47FB-B2FE-E80F7E570AA4}" destId="{5B6ADCCA-9CA3-4479-81F1-AEE335874E3D}" srcOrd="0" destOrd="0" presId="urn:microsoft.com/office/officeart/2005/8/layout/vList5"/>
    <dgm:cxn modelId="{06FC8AC8-8110-4467-AE28-9CAA719B16AA}" srcId="{EFC728D3-A2EE-4978-A459-2ABD4D510308}" destId="{35213A93-CBB4-47FB-B2FE-E80F7E570AA4}" srcOrd="2" destOrd="0" parTransId="{1AA6DB67-F11F-45AD-AA77-A23DC8080B6A}" sibTransId="{93AF1C31-4110-4A8E-B897-0235234E2EB0}"/>
    <dgm:cxn modelId="{EEA1A77B-ACFB-4607-9490-B91BA6FB7793}" srcId="{78FE776D-2223-46F2-A7E0-3E5FCB390266}" destId="{289B2CE8-8E04-46FC-848A-603C10057944}" srcOrd="0" destOrd="0" parTransId="{94A34B62-DB16-4D41-814E-A36749A6A3F9}" sibTransId="{35179FDC-7578-4501-B34B-68A0129B4B68}"/>
    <dgm:cxn modelId="{63D05DEA-89E6-42F2-99FB-33C3691C227B}" type="presOf" srcId="{7D53805D-B978-4CDC-949B-80255DC9BA76}" destId="{9479ED0D-E6BD-4CF6-994F-099090610FF9}" srcOrd="0" destOrd="0" presId="urn:microsoft.com/office/officeart/2005/8/layout/vList5"/>
    <dgm:cxn modelId="{FD50812A-61D0-43F9-AE4F-D92AE424B0FC}" srcId="{35213A93-CBB4-47FB-B2FE-E80F7E570AA4}" destId="{8286ECCE-DD4F-42FE-8164-DFDDC59F6ADB}" srcOrd="0" destOrd="0" parTransId="{7A27752B-D767-44A3-88BD-7CD5A83D5B9E}" sibTransId="{4F993421-DD92-4EAB-B7AE-39B844565141}"/>
    <dgm:cxn modelId="{D3E05B12-54E8-43A5-A7AB-443FF8B02D77}" srcId="{02C740AC-03EA-45C4-8350-112DC0FA678C}" destId="{3503662F-A6D2-46ED-80EA-A5C3B0529010}" srcOrd="0" destOrd="0" parTransId="{B77FEC07-6564-4C0E-9D5C-6A4D096E3582}" sibTransId="{7823A055-CEBA-4528-ACE4-E7D38EDAF69D}"/>
    <dgm:cxn modelId="{848B1F58-15DB-465D-81CD-6C11F5FF8868}" type="presOf" srcId="{2B2CE2D5-F30B-4AA4-BFCB-E8F1BE0EF643}" destId="{BBB20C8E-9CAA-4C7F-AD54-F52E959D2F74}" srcOrd="0" destOrd="0" presId="urn:microsoft.com/office/officeart/2005/8/layout/vList5"/>
    <dgm:cxn modelId="{33F6AB0B-439A-490D-858A-B705A7E4A9DA}" type="presOf" srcId="{78FE776D-2223-46F2-A7E0-3E5FCB390266}" destId="{FD160306-3A0D-4016-828C-A46D17BED66A}" srcOrd="0" destOrd="0" presId="urn:microsoft.com/office/officeart/2005/8/layout/vList5"/>
    <dgm:cxn modelId="{0BF05C7B-A749-4E3A-9E8C-847134F9012B}" srcId="{EFC728D3-A2EE-4978-A459-2ABD4D510308}" destId="{5C6B8F35-7D02-4ADD-B4AB-1E9B655AD37A}" srcOrd="4" destOrd="0" parTransId="{ACCB8177-3D78-431A-93A5-5C6738CB5F4C}" sibTransId="{A50C6CC7-7BB2-4C7A-9EC8-92AE161B5C13}"/>
    <dgm:cxn modelId="{369DDB4F-3F45-4A05-B838-E6C04EBE7DB4}" srcId="{FE4AD2BB-ECCF-4E78-9C63-D598E18CDBE4}" destId="{7D53805D-B978-4CDC-949B-80255DC9BA76}" srcOrd="0" destOrd="0" parTransId="{EA9533B0-2573-4CD1-BDB2-AABE5746CD87}" sibTransId="{35F993CE-B187-4161-A4E1-2EF12E79D363}"/>
    <dgm:cxn modelId="{D38C2201-8410-4085-BC25-0E788BB1C73B}" type="presOf" srcId="{C6CA0243-D3EF-42B0-A513-5560B207B0D2}" destId="{B04F74BD-6DD6-4ECB-B4E4-A10C3A4FE073}" srcOrd="0" destOrd="0" presId="urn:microsoft.com/office/officeart/2005/8/layout/vList5"/>
    <dgm:cxn modelId="{CFC21CEF-19AF-483B-B28F-1E97E0A45F76}" type="presOf" srcId="{289B2CE8-8E04-46FC-848A-603C10057944}" destId="{A4B1E71C-62CD-4E2B-8258-881A333A3B2C}" srcOrd="0" destOrd="0" presId="urn:microsoft.com/office/officeart/2005/8/layout/vList5"/>
    <dgm:cxn modelId="{F4780F97-6CBA-413B-A9D8-17F0E3CF521D}" type="presOf" srcId="{EFC728D3-A2EE-4978-A459-2ABD4D510308}" destId="{EA909B47-6F80-4F3F-9A0E-F57EA6D9C40A}" srcOrd="0" destOrd="0" presId="urn:microsoft.com/office/officeart/2005/8/layout/vList5"/>
    <dgm:cxn modelId="{378939D4-738A-425F-AA3D-8189D2CAE70B}" srcId="{2B2CE2D5-F30B-4AA4-BFCB-E8F1BE0EF643}" destId="{C6CA0243-D3EF-42B0-A513-5560B207B0D2}" srcOrd="0" destOrd="0" parTransId="{AAA782F6-EA95-4037-8FF3-EAD3942B3E4A}" sibTransId="{2DF09C05-00E1-4234-8D92-A3D22E92D33B}"/>
    <dgm:cxn modelId="{2639F1EC-0322-4AAD-A208-9E4394FC8F5E}" srcId="{EFC728D3-A2EE-4978-A459-2ABD4D510308}" destId="{F3F2DE67-F610-40D4-8CF8-96819DB57B6E}" srcOrd="0" destOrd="0" parTransId="{49B688E7-B08B-4C10-B936-B1E0121957B8}" sibTransId="{43FBC591-D669-4891-BE5D-D2B4B21A063B}"/>
    <dgm:cxn modelId="{88D8A1A3-1068-4BBB-813F-5EAD32B0107C}" type="presOf" srcId="{5C6B8F35-7D02-4ADD-B4AB-1E9B655AD37A}" destId="{167DB459-AFBF-4943-BE22-0CA8FA0C81AD}" srcOrd="0" destOrd="0" presId="urn:microsoft.com/office/officeart/2005/8/layout/vList5"/>
    <dgm:cxn modelId="{D8890716-1BED-4D32-B0E7-46C35C93F3A5}" type="presOf" srcId="{3503662F-A6D2-46ED-80EA-A5C3B0529010}" destId="{978E8FB0-B9C7-4E4F-B0CB-9141EEA35966}" srcOrd="0" destOrd="0" presId="urn:microsoft.com/office/officeart/2005/8/layout/vList5"/>
    <dgm:cxn modelId="{F3DBFEEE-160B-42D1-B082-F88B36A90582}" srcId="{EFC728D3-A2EE-4978-A459-2ABD4D510308}" destId="{FE4AD2BB-ECCF-4E78-9C63-D598E18CDBE4}" srcOrd="6" destOrd="0" parTransId="{A251FAA1-BCD1-4EEF-A62A-BC9B705E5127}" sibTransId="{0F2EDE4C-A4B0-4207-9EA8-538470F1C774}"/>
    <dgm:cxn modelId="{A3A3AC2A-E9F2-496B-8B97-CA02D69DC810}" type="presOf" srcId="{FE4AD2BB-ECCF-4E78-9C63-D598E18CDBE4}" destId="{83850A39-C940-4DB2-A030-2C9098449B0E}" srcOrd="0" destOrd="0" presId="urn:microsoft.com/office/officeart/2005/8/layout/vList5"/>
    <dgm:cxn modelId="{5EAED55E-1612-456B-8D47-F0AA848AF2B4}" type="presOf" srcId="{9D4E62A2-FADD-4707-A025-D42D6F4F9CA5}" destId="{412E665A-A238-4332-B484-32B2CAD761A7}" srcOrd="0" destOrd="0" presId="urn:microsoft.com/office/officeart/2005/8/layout/vList5"/>
    <dgm:cxn modelId="{28CAFD05-F23F-469B-B336-B32F1F396CFC}" srcId="{EFC728D3-A2EE-4978-A459-2ABD4D510308}" destId="{2B2CE2D5-F30B-4AA4-BFCB-E8F1BE0EF643}" srcOrd="1" destOrd="0" parTransId="{F6B04762-0FFD-4088-AF61-C98498838C08}" sibTransId="{E5F3E0B6-38B7-4C7F-8510-D75032B79E38}"/>
    <dgm:cxn modelId="{1008D0AB-5476-4EBB-8B34-46F26ECCF7FB}" type="presOf" srcId="{F3F2DE67-F610-40D4-8CF8-96819DB57B6E}" destId="{6D71B1B5-1CF8-456B-8831-B866622287CE}" srcOrd="0" destOrd="0" presId="urn:microsoft.com/office/officeart/2005/8/layout/vList5"/>
    <dgm:cxn modelId="{E98EA3F7-F969-421C-8EFB-98C01D9B685F}" srcId="{5C6B8F35-7D02-4ADD-B4AB-1E9B655AD37A}" destId="{9D4E62A2-FADD-4707-A025-D42D6F4F9CA5}" srcOrd="0" destOrd="0" parTransId="{06EEFF32-FF31-4175-B459-E23A8A9D2D86}" sibTransId="{45FA842E-67C8-4F8F-A23C-D0391B03D685}"/>
    <dgm:cxn modelId="{E95F59D6-8A5F-4A16-93B8-8D3834D43C1D}" type="presOf" srcId="{F3649F4E-3A00-4F9E-ADFC-15DF939C51B0}" destId="{4F712903-2F4E-4ED4-B1C3-44CD81E5EE5F}" srcOrd="0" destOrd="0" presId="urn:microsoft.com/office/officeart/2005/8/layout/vList5"/>
    <dgm:cxn modelId="{7EEFBF16-E9B0-45BA-887A-8F085273B2EC}" type="presParOf" srcId="{EA909B47-6F80-4F3F-9A0E-F57EA6D9C40A}" destId="{2314AB4C-690C-4E77-9578-D7F85F5D9141}" srcOrd="0" destOrd="0" presId="urn:microsoft.com/office/officeart/2005/8/layout/vList5"/>
    <dgm:cxn modelId="{6411615D-D12B-49E0-B9D6-7193DFFA5945}" type="presParOf" srcId="{2314AB4C-690C-4E77-9578-D7F85F5D9141}" destId="{6D71B1B5-1CF8-456B-8831-B866622287CE}" srcOrd="0" destOrd="0" presId="urn:microsoft.com/office/officeart/2005/8/layout/vList5"/>
    <dgm:cxn modelId="{0658693A-D05B-4107-AE64-661ABFB56905}" type="presParOf" srcId="{2314AB4C-690C-4E77-9578-D7F85F5D9141}" destId="{4F712903-2F4E-4ED4-B1C3-44CD81E5EE5F}" srcOrd="1" destOrd="0" presId="urn:microsoft.com/office/officeart/2005/8/layout/vList5"/>
    <dgm:cxn modelId="{B98628A8-353D-40F0-A1A6-3726C595EE49}" type="presParOf" srcId="{EA909B47-6F80-4F3F-9A0E-F57EA6D9C40A}" destId="{70128D8A-B1CB-44CA-A219-29B0BD2C031D}" srcOrd="1" destOrd="0" presId="urn:microsoft.com/office/officeart/2005/8/layout/vList5"/>
    <dgm:cxn modelId="{D23212F9-77B2-4815-958B-117CE4468E51}" type="presParOf" srcId="{EA909B47-6F80-4F3F-9A0E-F57EA6D9C40A}" destId="{A3E31DC1-3F68-46F2-B590-9E2F95E817A6}" srcOrd="2" destOrd="0" presId="urn:microsoft.com/office/officeart/2005/8/layout/vList5"/>
    <dgm:cxn modelId="{6FEA7E68-AFD5-4E36-AF41-BA1F179B9CA3}" type="presParOf" srcId="{A3E31DC1-3F68-46F2-B590-9E2F95E817A6}" destId="{BBB20C8E-9CAA-4C7F-AD54-F52E959D2F74}" srcOrd="0" destOrd="0" presId="urn:microsoft.com/office/officeart/2005/8/layout/vList5"/>
    <dgm:cxn modelId="{05C45A46-6F31-40B6-B0AD-56A697FC5ACE}" type="presParOf" srcId="{A3E31DC1-3F68-46F2-B590-9E2F95E817A6}" destId="{B04F74BD-6DD6-4ECB-B4E4-A10C3A4FE073}" srcOrd="1" destOrd="0" presId="urn:microsoft.com/office/officeart/2005/8/layout/vList5"/>
    <dgm:cxn modelId="{AE501746-F73F-4839-B9CB-B0BA6E11FD65}" type="presParOf" srcId="{EA909B47-6F80-4F3F-9A0E-F57EA6D9C40A}" destId="{3A120421-05F5-4BFF-BCA3-2889928BAE50}" srcOrd="3" destOrd="0" presId="urn:microsoft.com/office/officeart/2005/8/layout/vList5"/>
    <dgm:cxn modelId="{4702A337-6006-47D6-B193-650B34340368}" type="presParOf" srcId="{EA909B47-6F80-4F3F-9A0E-F57EA6D9C40A}" destId="{ECADB78D-91A4-4DE3-B4DF-877788D3DAD6}" srcOrd="4" destOrd="0" presId="urn:microsoft.com/office/officeart/2005/8/layout/vList5"/>
    <dgm:cxn modelId="{AC2DDFF7-B118-41A2-8091-E53C667F4BF2}" type="presParOf" srcId="{ECADB78D-91A4-4DE3-B4DF-877788D3DAD6}" destId="{5B6ADCCA-9CA3-4479-81F1-AEE335874E3D}" srcOrd="0" destOrd="0" presId="urn:microsoft.com/office/officeart/2005/8/layout/vList5"/>
    <dgm:cxn modelId="{DD781BAE-BE31-4DED-AA70-A448AA818C6E}" type="presParOf" srcId="{ECADB78D-91A4-4DE3-B4DF-877788D3DAD6}" destId="{E532CF87-64DB-4EF8-8A03-4EF69F8A0A53}" srcOrd="1" destOrd="0" presId="urn:microsoft.com/office/officeart/2005/8/layout/vList5"/>
    <dgm:cxn modelId="{58C7FAFE-8624-4C4D-859D-3028E7A20739}" type="presParOf" srcId="{EA909B47-6F80-4F3F-9A0E-F57EA6D9C40A}" destId="{3D9C2E0C-37E9-480A-9B5F-C7700CDDA9D1}" srcOrd="5" destOrd="0" presId="urn:microsoft.com/office/officeart/2005/8/layout/vList5"/>
    <dgm:cxn modelId="{2C2AC10E-099C-4631-B158-BFDB7345C8E1}" type="presParOf" srcId="{EA909B47-6F80-4F3F-9A0E-F57EA6D9C40A}" destId="{A1F11FF8-5025-4011-9DDB-957FD1B87D63}" srcOrd="6" destOrd="0" presId="urn:microsoft.com/office/officeart/2005/8/layout/vList5"/>
    <dgm:cxn modelId="{DA85F553-8767-40BF-95F1-09A82215EB03}" type="presParOf" srcId="{A1F11FF8-5025-4011-9DDB-957FD1B87D63}" destId="{D9101130-D44B-4E98-AEB6-0037295F6406}" srcOrd="0" destOrd="0" presId="urn:microsoft.com/office/officeart/2005/8/layout/vList5"/>
    <dgm:cxn modelId="{27D52532-6653-4A9A-B709-E0C641E71522}" type="presParOf" srcId="{A1F11FF8-5025-4011-9DDB-957FD1B87D63}" destId="{978E8FB0-B9C7-4E4F-B0CB-9141EEA35966}" srcOrd="1" destOrd="0" presId="urn:microsoft.com/office/officeart/2005/8/layout/vList5"/>
    <dgm:cxn modelId="{F1C3F366-54CF-4361-99D8-6175D2CE904D}" type="presParOf" srcId="{EA909B47-6F80-4F3F-9A0E-F57EA6D9C40A}" destId="{D789DD1A-55C8-4A56-89BB-00DF3204B158}" srcOrd="7" destOrd="0" presId="urn:microsoft.com/office/officeart/2005/8/layout/vList5"/>
    <dgm:cxn modelId="{904C5B6F-FEA4-4FCE-9AFC-FD5572A8FF00}" type="presParOf" srcId="{EA909B47-6F80-4F3F-9A0E-F57EA6D9C40A}" destId="{9C741C88-5F13-4596-A40E-00DE1FD5ABBB}" srcOrd="8" destOrd="0" presId="urn:microsoft.com/office/officeart/2005/8/layout/vList5"/>
    <dgm:cxn modelId="{98C747F9-5561-4754-A99F-F7EE72EE60C4}" type="presParOf" srcId="{9C741C88-5F13-4596-A40E-00DE1FD5ABBB}" destId="{167DB459-AFBF-4943-BE22-0CA8FA0C81AD}" srcOrd="0" destOrd="0" presId="urn:microsoft.com/office/officeart/2005/8/layout/vList5"/>
    <dgm:cxn modelId="{A2C64B15-6EB0-4144-9EE6-3D69A778952F}" type="presParOf" srcId="{9C741C88-5F13-4596-A40E-00DE1FD5ABBB}" destId="{412E665A-A238-4332-B484-32B2CAD761A7}" srcOrd="1" destOrd="0" presId="urn:microsoft.com/office/officeart/2005/8/layout/vList5"/>
    <dgm:cxn modelId="{45CD1092-0760-4A71-A37C-5F8C6097F19C}" type="presParOf" srcId="{EA909B47-6F80-4F3F-9A0E-F57EA6D9C40A}" destId="{BC5C4913-B26F-4F3D-9281-8DBC2A14B231}" srcOrd="9" destOrd="0" presId="urn:microsoft.com/office/officeart/2005/8/layout/vList5"/>
    <dgm:cxn modelId="{907C9C34-D0C5-41B1-9301-C94E6FBB5C44}" type="presParOf" srcId="{EA909B47-6F80-4F3F-9A0E-F57EA6D9C40A}" destId="{A6ADDC1F-C260-4987-958A-1F3940BF5DDD}" srcOrd="10" destOrd="0" presId="urn:microsoft.com/office/officeart/2005/8/layout/vList5"/>
    <dgm:cxn modelId="{6E1D5492-E96E-4679-9D6A-55C5B5683CDE}" type="presParOf" srcId="{A6ADDC1F-C260-4987-958A-1F3940BF5DDD}" destId="{FD160306-3A0D-4016-828C-A46D17BED66A}" srcOrd="0" destOrd="0" presId="urn:microsoft.com/office/officeart/2005/8/layout/vList5"/>
    <dgm:cxn modelId="{7452F703-DB87-4481-B85E-4B46C3140F0C}" type="presParOf" srcId="{A6ADDC1F-C260-4987-958A-1F3940BF5DDD}" destId="{A4B1E71C-62CD-4E2B-8258-881A333A3B2C}" srcOrd="1" destOrd="0" presId="urn:microsoft.com/office/officeart/2005/8/layout/vList5"/>
    <dgm:cxn modelId="{2D8C0C9F-E36D-423A-97FE-34B5FE6033A7}" type="presParOf" srcId="{EA909B47-6F80-4F3F-9A0E-F57EA6D9C40A}" destId="{932EAD12-68D4-4F05-BDFF-16957657E357}" srcOrd="11" destOrd="0" presId="urn:microsoft.com/office/officeart/2005/8/layout/vList5"/>
    <dgm:cxn modelId="{B378313C-5F22-4C98-AA12-8FDAE49CF96A}" type="presParOf" srcId="{EA909B47-6F80-4F3F-9A0E-F57EA6D9C40A}" destId="{909F03F8-D1B1-4F7E-8376-105851D34233}" srcOrd="12" destOrd="0" presId="urn:microsoft.com/office/officeart/2005/8/layout/vList5"/>
    <dgm:cxn modelId="{4DA55B20-493A-4F89-BBA1-9301908560A3}" type="presParOf" srcId="{909F03F8-D1B1-4F7E-8376-105851D34233}" destId="{83850A39-C940-4DB2-A030-2C9098449B0E}" srcOrd="0" destOrd="0" presId="urn:microsoft.com/office/officeart/2005/8/layout/vList5"/>
    <dgm:cxn modelId="{309EE7FE-3871-4E50-BB91-0E704591D8CE}" type="presParOf" srcId="{909F03F8-D1B1-4F7E-8376-105851D34233}" destId="{9479ED0D-E6BD-4CF6-994F-099090610F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12903-2F4E-4ED4-B1C3-44CD81E5EE5F}">
      <dsp:nvSpPr>
        <dsp:cNvPr id="0" name=""/>
        <dsp:cNvSpPr/>
      </dsp:nvSpPr>
      <dsp:spPr>
        <a:xfrm rot="5400000">
          <a:off x="5306459" y="-2298280"/>
          <a:ext cx="509304" cy="523398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20 Jornadas de Vida y Equidad</a:t>
          </a:r>
          <a:endParaRPr lang="es-CO" sz="2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944118" y="88923"/>
        <a:ext cx="5209125" cy="459580"/>
      </dsp:txXfrm>
    </dsp:sp>
    <dsp:sp modelId="{6D71B1B5-1CF8-456B-8831-B866622287CE}">
      <dsp:nvSpPr>
        <dsp:cNvPr id="0" name=""/>
        <dsp:cNvSpPr/>
      </dsp:nvSpPr>
      <dsp:spPr>
        <a:xfrm>
          <a:off x="0" y="397"/>
          <a:ext cx="2944117" cy="63663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i="0" u="none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JORNADAS</a:t>
          </a:r>
          <a:r>
            <a:rPr lang="es-CO" sz="2000" b="1" i="0" u="none" kern="1200" baseline="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REALIZADAS</a:t>
          </a:r>
          <a:endParaRPr lang="es-CO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078" y="31475"/>
        <a:ext cx="2881961" cy="574474"/>
      </dsp:txXfrm>
    </dsp:sp>
    <dsp:sp modelId="{B04F74BD-6DD6-4ECB-B4E4-A10C3A4FE073}">
      <dsp:nvSpPr>
        <dsp:cNvPr id="0" name=""/>
        <dsp:cNvSpPr/>
      </dsp:nvSpPr>
      <dsp:spPr>
        <a:xfrm rot="5400000">
          <a:off x="5306459" y="-1629818"/>
          <a:ext cx="509304" cy="523398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117 acuerdos firmados</a:t>
          </a:r>
          <a:endParaRPr lang="es-CO" sz="2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944118" y="757385"/>
        <a:ext cx="5209125" cy="459580"/>
      </dsp:txXfrm>
    </dsp:sp>
    <dsp:sp modelId="{BBB20C8E-9CAA-4C7F-AD54-F52E959D2F74}">
      <dsp:nvSpPr>
        <dsp:cNvPr id="0" name=""/>
        <dsp:cNvSpPr/>
      </dsp:nvSpPr>
      <dsp:spPr>
        <a:xfrm>
          <a:off x="0" y="668859"/>
          <a:ext cx="2944117" cy="63663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i="0" u="none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ACUERDOS</a:t>
          </a:r>
          <a:endParaRPr lang="es-CO" sz="2000" b="1" i="0" u="none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078" y="699937"/>
        <a:ext cx="2881961" cy="574474"/>
      </dsp:txXfrm>
    </dsp:sp>
    <dsp:sp modelId="{E532CF87-64DB-4EF8-8A03-4EF69F8A0A53}">
      <dsp:nvSpPr>
        <dsp:cNvPr id="0" name=""/>
        <dsp:cNvSpPr/>
      </dsp:nvSpPr>
      <dsp:spPr>
        <a:xfrm rot="5400000">
          <a:off x="5306459" y="-961356"/>
          <a:ext cx="509304" cy="523398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144 Proyectos</a:t>
          </a:r>
          <a:endParaRPr lang="es-CO" sz="2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944118" y="1425847"/>
        <a:ext cx="5209125" cy="459580"/>
      </dsp:txXfrm>
    </dsp:sp>
    <dsp:sp modelId="{5B6ADCCA-9CA3-4479-81F1-AEE335874E3D}">
      <dsp:nvSpPr>
        <dsp:cNvPr id="0" name=""/>
        <dsp:cNvSpPr/>
      </dsp:nvSpPr>
      <dsp:spPr>
        <a:xfrm>
          <a:off x="0" y="1337322"/>
          <a:ext cx="2944117" cy="63663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PROYECTOS</a:t>
          </a:r>
          <a:endParaRPr lang="es-CO" sz="2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078" y="1368400"/>
        <a:ext cx="2881961" cy="574474"/>
      </dsp:txXfrm>
    </dsp:sp>
    <dsp:sp modelId="{978E8FB0-B9C7-4E4F-B0CB-9141EEA35966}">
      <dsp:nvSpPr>
        <dsp:cNvPr id="0" name=""/>
        <dsp:cNvSpPr/>
      </dsp:nvSpPr>
      <dsp:spPr>
        <a:xfrm rot="5400000">
          <a:off x="5306459" y="-292893"/>
          <a:ext cx="509304" cy="523398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500" b="0" i="0" u="none" strike="noStrik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latin typeface="Calibri"/>
              <a:ea typeface="+mn-ea"/>
              <a:cs typeface="+mn-cs"/>
            </a:rPr>
            <a:t>349.000.127.667 de inversión</a:t>
          </a:r>
          <a:endParaRPr lang="es-CO" sz="25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944118" y="2094310"/>
        <a:ext cx="5209125" cy="459580"/>
      </dsp:txXfrm>
    </dsp:sp>
    <dsp:sp modelId="{D9101130-D44B-4E98-AEB6-0037295F6406}">
      <dsp:nvSpPr>
        <dsp:cNvPr id="0" name=""/>
        <dsp:cNvSpPr/>
      </dsp:nvSpPr>
      <dsp:spPr>
        <a:xfrm>
          <a:off x="0" y="2005784"/>
          <a:ext cx="2944117" cy="63663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i="0" u="none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VALOR DE LOS ACUERDOS</a:t>
          </a:r>
          <a:endParaRPr lang="es-CO" sz="2000" b="1" i="0" u="none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078" y="2036862"/>
        <a:ext cx="2881961" cy="574474"/>
      </dsp:txXfrm>
    </dsp:sp>
    <dsp:sp modelId="{412E665A-A238-4332-B484-32B2CAD761A7}">
      <dsp:nvSpPr>
        <dsp:cNvPr id="0" name=""/>
        <dsp:cNvSpPr/>
      </dsp:nvSpPr>
      <dsp:spPr>
        <a:xfrm rot="5400000">
          <a:off x="5306459" y="375568"/>
          <a:ext cx="509304" cy="523398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38.835 Personas</a:t>
          </a:r>
          <a:endParaRPr lang="es-CO" sz="2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944118" y="2762771"/>
        <a:ext cx="5209125" cy="459580"/>
      </dsp:txXfrm>
    </dsp:sp>
    <dsp:sp modelId="{167DB459-AFBF-4943-BE22-0CA8FA0C81AD}">
      <dsp:nvSpPr>
        <dsp:cNvPr id="0" name=""/>
        <dsp:cNvSpPr/>
      </dsp:nvSpPr>
      <dsp:spPr>
        <a:xfrm>
          <a:off x="0" y="2674246"/>
          <a:ext cx="2944117" cy="63663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i="0" u="none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ASISTENTES A JVE</a:t>
          </a:r>
          <a:endParaRPr lang="es-CO" sz="2000" b="1" i="0" u="none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078" y="2705324"/>
        <a:ext cx="2881961" cy="574474"/>
      </dsp:txXfrm>
    </dsp:sp>
    <dsp:sp modelId="{A4B1E71C-62CD-4E2B-8258-881A333A3B2C}">
      <dsp:nvSpPr>
        <dsp:cNvPr id="0" name=""/>
        <dsp:cNvSpPr/>
      </dsp:nvSpPr>
      <dsp:spPr>
        <a:xfrm rot="5400000">
          <a:off x="5306459" y="1044031"/>
          <a:ext cx="509304" cy="523398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86.607 Ciudadanos movilizados</a:t>
          </a:r>
          <a:endParaRPr lang="es-CO" sz="2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944118" y="3431234"/>
        <a:ext cx="5209125" cy="459580"/>
      </dsp:txXfrm>
    </dsp:sp>
    <dsp:sp modelId="{FD160306-3A0D-4016-828C-A46D17BED66A}">
      <dsp:nvSpPr>
        <dsp:cNvPr id="0" name=""/>
        <dsp:cNvSpPr/>
      </dsp:nvSpPr>
      <dsp:spPr>
        <a:xfrm>
          <a:off x="0" y="3342709"/>
          <a:ext cx="2944117" cy="63663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i="0" u="none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MOVILIZADOS EN ACTIVIDADES </a:t>
          </a:r>
          <a:endParaRPr lang="es-CO" sz="2000" b="1" i="0" u="none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078" y="3373787"/>
        <a:ext cx="2881961" cy="574474"/>
      </dsp:txXfrm>
    </dsp:sp>
    <dsp:sp modelId="{9479ED0D-E6BD-4CF6-994F-099090610FF9}">
      <dsp:nvSpPr>
        <dsp:cNvPr id="0" name=""/>
        <dsp:cNvSpPr/>
      </dsp:nvSpPr>
      <dsp:spPr>
        <a:xfrm rot="5400000">
          <a:off x="5306459" y="1712493"/>
          <a:ext cx="509304" cy="5233987"/>
        </a:xfrm>
        <a:prstGeom prst="round2Same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2.276.582.155</a:t>
          </a:r>
          <a:endParaRPr lang="es-CO" sz="2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-5400000">
        <a:off x="2944118" y="4099696"/>
        <a:ext cx="5209125" cy="459580"/>
      </dsp:txXfrm>
    </dsp:sp>
    <dsp:sp modelId="{83850A39-C940-4DB2-A030-2C9098449B0E}">
      <dsp:nvSpPr>
        <dsp:cNvPr id="0" name=""/>
        <dsp:cNvSpPr/>
      </dsp:nvSpPr>
      <dsp:spPr>
        <a:xfrm>
          <a:off x="0" y="4011171"/>
          <a:ext cx="2944117" cy="636630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i="0" u="none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COSTO DE JVE</a:t>
          </a:r>
          <a:endParaRPr lang="es-CO" sz="2000" b="1" i="0" u="none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078" y="4042249"/>
        <a:ext cx="2881961" cy="57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186E1-0419-460F-86E2-762E45E2385A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2020F-2621-424F-B2A4-F5277D0C74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084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  <p:sp>
        <p:nvSpPr>
          <p:cNvPr id="1157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65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1731" indent="-281435" defTabSz="4565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5741" indent="-225148" defTabSz="4565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76037" indent="-225148" defTabSz="4565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26333" indent="-225148" defTabSz="4565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76630" indent="-225148" defTabSz="456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26926" indent="-225148" defTabSz="456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77222" indent="-225148" defTabSz="456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27518" indent="-225148" defTabSz="456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D56D3B91-6600-4F2C-B3A6-5D459D02226B}" type="slidenum">
              <a:rPr lang="es-ES" smtClean="0">
                <a:solidFill>
                  <a:srgbClr val="000000"/>
                </a:solidFill>
              </a:rPr>
              <a:pPr/>
              <a:t>7</a:t>
            </a:fld>
            <a:endParaRPr lang="es-E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A20F-2CE8-43C1-A60D-5895A72E4C09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6D1-A723-451D-AF5F-900C1FF51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289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A20F-2CE8-43C1-A60D-5895A72E4C09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6D1-A723-451D-AF5F-900C1FF51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45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A20F-2CE8-43C1-A60D-5895A72E4C09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6D1-A723-451D-AF5F-900C1FF51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856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" b="2708"/>
          <a:stretch>
            <a:fillRect/>
          </a:stretch>
        </p:blipFill>
        <p:spPr bwMode="auto">
          <a:xfrm>
            <a:off x="-1588" y="3"/>
            <a:ext cx="9145588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50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A70C6E58-7B41-4938-A8F7-6747384AAB8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55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40E1BD9F-FBC5-40E4-B9D5-572B5750C45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449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6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3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0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707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71338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5606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9874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4141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B72C8746-5BD5-49D0-A9EF-0DD5488D1B9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406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A4C5FECC-4031-45A5-8F70-11C08EE7E81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8336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8" indent="0">
              <a:buNone/>
              <a:defRPr sz="1500" b="1"/>
            </a:lvl2pPr>
            <a:lvl3pPr marL="685354" indent="0">
              <a:buNone/>
              <a:defRPr sz="1300" b="1"/>
            </a:lvl3pPr>
            <a:lvl4pPr marL="1028031" indent="0">
              <a:buNone/>
              <a:defRPr sz="1200" b="1"/>
            </a:lvl4pPr>
            <a:lvl5pPr marL="1370709" indent="0">
              <a:buNone/>
              <a:defRPr sz="1200" b="1"/>
            </a:lvl5pPr>
            <a:lvl6pPr marL="1713387" indent="0">
              <a:buNone/>
              <a:defRPr sz="1200" b="1"/>
            </a:lvl6pPr>
            <a:lvl7pPr marL="2056063" indent="0">
              <a:buNone/>
              <a:defRPr sz="1200" b="1"/>
            </a:lvl7pPr>
            <a:lvl8pPr marL="2398740" indent="0">
              <a:buNone/>
              <a:defRPr sz="1200" b="1"/>
            </a:lvl8pPr>
            <a:lvl9pPr marL="2741418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8" indent="0">
              <a:buNone/>
              <a:defRPr sz="1500" b="1"/>
            </a:lvl2pPr>
            <a:lvl3pPr marL="685354" indent="0">
              <a:buNone/>
              <a:defRPr sz="1300" b="1"/>
            </a:lvl3pPr>
            <a:lvl4pPr marL="1028031" indent="0">
              <a:buNone/>
              <a:defRPr sz="1200" b="1"/>
            </a:lvl4pPr>
            <a:lvl5pPr marL="1370709" indent="0">
              <a:buNone/>
              <a:defRPr sz="1200" b="1"/>
            </a:lvl5pPr>
            <a:lvl6pPr marL="1713387" indent="0">
              <a:buNone/>
              <a:defRPr sz="1200" b="1"/>
            </a:lvl6pPr>
            <a:lvl7pPr marL="2056063" indent="0">
              <a:buNone/>
              <a:defRPr sz="1200" b="1"/>
            </a:lvl7pPr>
            <a:lvl8pPr marL="2398740" indent="0">
              <a:buNone/>
              <a:defRPr sz="1200" b="1"/>
            </a:lvl8pPr>
            <a:lvl9pPr marL="2741418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F2A7FEF9-C88A-4C3C-A78A-CA90070EE63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5586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FCF6B9DE-BFE9-404D-AFE8-926AC39E127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4290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EA316393-CE0D-4A13-9A93-9474FF3939A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5844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42678" indent="0">
              <a:buNone/>
              <a:defRPr sz="900"/>
            </a:lvl2pPr>
            <a:lvl3pPr marL="685354" indent="0">
              <a:buNone/>
              <a:defRPr sz="700"/>
            </a:lvl3pPr>
            <a:lvl4pPr marL="1028031" indent="0">
              <a:buNone/>
              <a:defRPr sz="700"/>
            </a:lvl4pPr>
            <a:lvl5pPr marL="1370709" indent="0">
              <a:buNone/>
              <a:defRPr sz="700"/>
            </a:lvl5pPr>
            <a:lvl6pPr marL="1713387" indent="0">
              <a:buNone/>
              <a:defRPr sz="700"/>
            </a:lvl6pPr>
            <a:lvl7pPr marL="2056063" indent="0">
              <a:buNone/>
              <a:defRPr sz="700"/>
            </a:lvl7pPr>
            <a:lvl8pPr marL="2398740" indent="0">
              <a:buNone/>
              <a:defRPr sz="700"/>
            </a:lvl8pPr>
            <a:lvl9pPr marL="2741418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5ECDDFCE-C983-4EAE-9979-6EE91A43950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897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A20F-2CE8-43C1-A60D-5895A72E4C09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6D1-A723-451D-AF5F-900C1FF51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8496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678" indent="0">
              <a:buNone/>
              <a:defRPr sz="2100"/>
            </a:lvl2pPr>
            <a:lvl3pPr marL="685354" indent="0">
              <a:buNone/>
              <a:defRPr sz="1800"/>
            </a:lvl3pPr>
            <a:lvl4pPr marL="1028031" indent="0">
              <a:buNone/>
              <a:defRPr sz="1500"/>
            </a:lvl4pPr>
            <a:lvl5pPr marL="1370709" indent="0">
              <a:buNone/>
              <a:defRPr sz="1500"/>
            </a:lvl5pPr>
            <a:lvl6pPr marL="1713387" indent="0">
              <a:buNone/>
              <a:defRPr sz="1500"/>
            </a:lvl6pPr>
            <a:lvl7pPr marL="2056063" indent="0">
              <a:buNone/>
              <a:defRPr sz="1500"/>
            </a:lvl7pPr>
            <a:lvl8pPr marL="2398740" indent="0">
              <a:buNone/>
              <a:defRPr sz="1500"/>
            </a:lvl8pPr>
            <a:lvl9pPr marL="2741418" indent="0">
              <a:buNone/>
              <a:defRPr sz="15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62"/>
            <a:ext cx="5486400" cy="804863"/>
          </a:xfrm>
        </p:spPr>
        <p:txBody>
          <a:bodyPr/>
          <a:lstStyle>
            <a:lvl1pPr marL="0" indent="0">
              <a:buNone/>
              <a:defRPr sz="1000"/>
            </a:lvl1pPr>
            <a:lvl2pPr marL="342678" indent="0">
              <a:buNone/>
              <a:defRPr sz="900"/>
            </a:lvl2pPr>
            <a:lvl3pPr marL="685354" indent="0">
              <a:buNone/>
              <a:defRPr sz="700"/>
            </a:lvl3pPr>
            <a:lvl4pPr marL="1028031" indent="0">
              <a:buNone/>
              <a:defRPr sz="700"/>
            </a:lvl4pPr>
            <a:lvl5pPr marL="1370709" indent="0">
              <a:buNone/>
              <a:defRPr sz="700"/>
            </a:lvl5pPr>
            <a:lvl6pPr marL="1713387" indent="0">
              <a:buNone/>
              <a:defRPr sz="700"/>
            </a:lvl6pPr>
            <a:lvl7pPr marL="2056063" indent="0">
              <a:buNone/>
              <a:defRPr sz="700"/>
            </a:lvl7pPr>
            <a:lvl8pPr marL="2398740" indent="0">
              <a:buNone/>
              <a:defRPr sz="700"/>
            </a:lvl8pPr>
            <a:lvl9pPr marL="2741418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5C18DB4A-7369-4224-A31E-88C21AF091E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3004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DB01B1B5-A8E9-4CF6-AEED-F253972A9E1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2630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2E3538C9-30FD-4E43-8031-0202AFAF748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9891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EEEC-2850-438A-91BA-9F44E2B2C04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8416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" b="2708"/>
          <a:stretch>
            <a:fillRect/>
          </a:stretch>
        </p:blipFill>
        <p:spPr bwMode="auto">
          <a:xfrm>
            <a:off x="-1588" y="3"/>
            <a:ext cx="9145588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A70C6E58-7B41-4938-A8F7-6747384AAB8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1183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40E1BD9F-FBC5-40E4-B9D5-572B5750C45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7389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6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3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0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707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71338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5606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9874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4141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B72C8746-5BD5-49D0-A9EF-0DD5488D1B9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6192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A4C5FECC-4031-45A5-8F70-11C08EE7E81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5657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8" indent="0">
              <a:buNone/>
              <a:defRPr sz="1500" b="1"/>
            </a:lvl2pPr>
            <a:lvl3pPr marL="685354" indent="0">
              <a:buNone/>
              <a:defRPr sz="1300" b="1"/>
            </a:lvl3pPr>
            <a:lvl4pPr marL="1028031" indent="0">
              <a:buNone/>
              <a:defRPr sz="1200" b="1"/>
            </a:lvl4pPr>
            <a:lvl5pPr marL="1370709" indent="0">
              <a:buNone/>
              <a:defRPr sz="1200" b="1"/>
            </a:lvl5pPr>
            <a:lvl6pPr marL="1713387" indent="0">
              <a:buNone/>
              <a:defRPr sz="1200" b="1"/>
            </a:lvl6pPr>
            <a:lvl7pPr marL="2056063" indent="0">
              <a:buNone/>
              <a:defRPr sz="1200" b="1"/>
            </a:lvl7pPr>
            <a:lvl8pPr marL="2398740" indent="0">
              <a:buNone/>
              <a:defRPr sz="1200" b="1"/>
            </a:lvl8pPr>
            <a:lvl9pPr marL="2741418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8" indent="0">
              <a:buNone/>
              <a:defRPr sz="1500" b="1"/>
            </a:lvl2pPr>
            <a:lvl3pPr marL="685354" indent="0">
              <a:buNone/>
              <a:defRPr sz="1300" b="1"/>
            </a:lvl3pPr>
            <a:lvl4pPr marL="1028031" indent="0">
              <a:buNone/>
              <a:defRPr sz="1200" b="1"/>
            </a:lvl4pPr>
            <a:lvl5pPr marL="1370709" indent="0">
              <a:buNone/>
              <a:defRPr sz="1200" b="1"/>
            </a:lvl5pPr>
            <a:lvl6pPr marL="1713387" indent="0">
              <a:buNone/>
              <a:defRPr sz="1200" b="1"/>
            </a:lvl6pPr>
            <a:lvl7pPr marL="2056063" indent="0">
              <a:buNone/>
              <a:defRPr sz="1200" b="1"/>
            </a:lvl7pPr>
            <a:lvl8pPr marL="2398740" indent="0">
              <a:buNone/>
              <a:defRPr sz="1200" b="1"/>
            </a:lvl8pPr>
            <a:lvl9pPr marL="2741418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F2A7FEF9-C88A-4C3C-A78A-CA90070EE63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1046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FCF6B9DE-BFE9-404D-AFE8-926AC39E127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901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A20F-2CE8-43C1-A60D-5895A72E4C09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6D1-A723-451D-AF5F-900C1FF51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5810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EA316393-CE0D-4A13-9A93-9474FF3939A0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1448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42678" indent="0">
              <a:buNone/>
              <a:defRPr sz="900"/>
            </a:lvl2pPr>
            <a:lvl3pPr marL="685354" indent="0">
              <a:buNone/>
              <a:defRPr sz="700"/>
            </a:lvl3pPr>
            <a:lvl4pPr marL="1028031" indent="0">
              <a:buNone/>
              <a:defRPr sz="700"/>
            </a:lvl4pPr>
            <a:lvl5pPr marL="1370709" indent="0">
              <a:buNone/>
              <a:defRPr sz="700"/>
            </a:lvl5pPr>
            <a:lvl6pPr marL="1713387" indent="0">
              <a:buNone/>
              <a:defRPr sz="700"/>
            </a:lvl6pPr>
            <a:lvl7pPr marL="2056063" indent="0">
              <a:buNone/>
              <a:defRPr sz="700"/>
            </a:lvl7pPr>
            <a:lvl8pPr marL="2398740" indent="0">
              <a:buNone/>
              <a:defRPr sz="700"/>
            </a:lvl8pPr>
            <a:lvl9pPr marL="2741418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5ECDDFCE-C983-4EAE-9979-6EE91A43950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8946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678" indent="0">
              <a:buNone/>
              <a:defRPr sz="2100"/>
            </a:lvl2pPr>
            <a:lvl3pPr marL="685354" indent="0">
              <a:buNone/>
              <a:defRPr sz="1800"/>
            </a:lvl3pPr>
            <a:lvl4pPr marL="1028031" indent="0">
              <a:buNone/>
              <a:defRPr sz="1500"/>
            </a:lvl4pPr>
            <a:lvl5pPr marL="1370709" indent="0">
              <a:buNone/>
              <a:defRPr sz="1500"/>
            </a:lvl5pPr>
            <a:lvl6pPr marL="1713387" indent="0">
              <a:buNone/>
              <a:defRPr sz="1500"/>
            </a:lvl6pPr>
            <a:lvl7pPr marL="2056063" indent="0">
              <a:buNone/>
              <a:defRPr sz="1500"/>
            </a:lvl7pPr>
            <a:lvl8pPr marL="2398740" indent="0">
              <a:buNone/>
              <a:defRPr sz="1500"/>
            </a:lvl8pPr>
            <a:lvl9pPr marL="2741418" indent="0">
              <a:buNone/>
              <a:defRPr sz="15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58"/>
            <a:ext cx="5486400" cy="804863"/>
          </a:xfrm>
        </p:spPr>
        <p:txBody>
          <a:bodyPr/>
          <a:lstStyle>
            <a:lvl1pPr marL="0" indent="0">
              <a:buNone/>
              <a:defRPr sz="1000"/>
            </a:lvl1pPr>
            <a:lvl2pPr marL="342678" indent="0">
              <a:buNone/>
              <a:defRPr sz="900"/>
            </a:lvl2pPr>
            <a:lvl3pPr marL="685354" indent="0">
              <a:buNone/>
              <a:defRPr sz="700"/>
            </a:lvl3pPr>
            <a:lvl4pPr marL="1028031" indent="0">
              <a:buNone/>
              <a:defRPr sz="700"/>
            </a:lvl4pPr>
            <a:lvl5pPr marL="1370709" indent="0">
              <a:buNone/>
              <a:defRPr sz="700"/>
            </a:lvl5pPr>
            <a:lvl6pPr marL="1713387" indent="0">
              <a:buNone/>
              <a:defRPr sz="700"/>
            </a:lvl6pPr>
            <a:lvl7pPr marL="2056063" indent="0">
              <a:buNone/>
              <a:defRPr sz="700"/>
            </a:lvl7pPr>
            <a:lvl8pPr marL="2398740" indent="0">
              <a:buNone/>
              <a:defRPr sz="700"/>
            </a:lvl8pPr>
            <a:lvl9pPr marL="2741418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5C18DB4A-7369-4224-A31E-88C21AF091E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517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DB01B1B5-A8E9-4CF6-AEED-F253972A9E1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0083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4025" eaLnBrk="0" hangingPunct="0">
              <a:defRPr/>
            </a:lvl1pPr>
          </a:lstStyle>
          <a:p>
            <a:pPr>
              <a:defRPr/>
            </a:pPr>
            <a:fld id="{2E3538C9-30FD-4E43-8031-0202AFAF748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6890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EEEC-2850-438A-91BA-9F44E2B2C04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6487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" b="2708"/>
          <a:stretch>
            <a:fillRect/>
          </a:stretch>
        </p:blipFill>
        <p:spPr bwMode="auto">
          <a:xfrm>
            <a:off x="-1588" y="1"/>
            <a:ext cx="9145588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316" eaLnBrk="0" hangingPunct="0">
              <a:defRPr/>
            </a:lvl1pPr>
          </a:lstStyle>
          <a:p>
            <a:pPr>
              <a:defRPr/>
            </a:pPr>
            <a:fld id="{AFDC57B3-7D6C-4981-9148-225F2A4DFBC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0121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316" eaLnBrk="0" hangingPunct="0">
              <a:defRPr/>
            </a:lvl1pPr>
          </a:lstStyle>
          <a:p>
            <a:pPr>
              <a:defRPr/>
            </a:pPr>
            <a:fld id="{26937C6D-F511-4B9E-AE17-D8E75456B5F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6757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6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3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0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707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71338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5606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9874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4141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316" eaLnBrk="0" hangingPunct="0">
              <a:defRPr/>
            </a:lvl1pPr>
          </a:lstStyle>
          <a:p>
            <a:pPr>
              <a:defRPr/>
            </a:pPr>
            <a:fld id="{DDC1E7F1-85D1-42E1-85C2-314AC157749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75076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316" eaLnBrk="0" hangingPunct="0">
              <a:defRPr/>
            </a:lvl1pPr>
          </a:lstStyle>
          <a:p>
            <a:pPr>
              <a:defRPr/>
            </a:pPr>
            <a:fld id="{D33100FB-80BC-4428-AF57-1FEE0FA33B5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554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A20F-2CE8-43C1-A60D-5895A72E4C09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6D1-A723-451D-AF5F-900C1FF51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7630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8" indent="0">
              <a:buNone/>
              <a:defRPr sz="1500" b="1"/>
            </a:lvl2pPr>
            <a:lvl3pPr marL="685354" indent="0">
              <a:buNone/>
              <a:defRPr sz="1300" b="1"/>
            </a:lvl3pPr>
            <a:lvl4pPr marL="1028031" indent="0">
              <a:buNone/>
              <a:defRPr sz="1200" b="1"/>
            </a:lvl4pPr>
            <a:lvl5pPr marL="1370709" indent="0">
              <a:buNone/>
              <a:defRPr sz="1200" b="1"/>
            </a:lvl5pPr>
            <a:lvl6pPr marL="1713387" indent="0">
              <a:buNone/>
              <a:defRPr sz="1200" b="1"/>
            </a:lvl6pPr>
            <a:lvl7pPr marL="2056063" indent="0">
              <a:buNone/>
              <a:defRPr sz="1200" b="1"/>
            </a:lvl7pPr>
            <a:lvl8pPr marL="2398740" indent="0">
              <a:buNone/>
              <a:defRPr sz="1200" b="1"/>
            </a:lvl8pPr>
            <a:lvl9pPr marL="2741418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8" indent="0">
              <a:buNone/>
              <a:defRPr sz="1500" b="1"/>
            </a:lvl2pPr>
            <a:lvl3pPr marL="685354" indent="0">
              <a:buNone/>
              <a:defRPr sz="1300" b="1"/>
            </a:lvl3pPr>
            <a:lvl4pPr marL="1028031" indent="0">
              <a:buNone/>
              <a:defRPr sz="1200" b="1"/>
            </a:lvl4pPr>
            <a:lvl5pPr marL="1370709" indent="0">
              <a:buNone/>
              <a:defRPr sz="1200" b="1"/>
            </a:lvl5pPr>
            <a:lvl6pPr marL="1713387" indent="0">
              <a:buNone/>
              <a:defRPr sz="1200" b="1"/>
            </a:lvl6pPr>
            <a:lvl7pPr marL="2056063" indent="0">
              <a:buNone/>
              <a:defRPr sz="1200" b="1"/>
            </a:lvl7pPr>
            <a:lvl8pPr marL="2398740" indent="0">
              <a:buNone/>
              <a:defRPr sz="1200" b="1"/>
            </a:lvl8pPr>
            <a:lvl9pPr marL="2741418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316" eaLnBrk="0" hangingPunct="0">
              <a:defRPr/>
            </a:lvl1pPr>
          </a:lstStyle>
          <a:p>
            <a:pPr>
              <a:defRPr/>
            </a:pPr>
            <a:fld id="{FE17A772-0316-413D-A189-FD20ECFB5C3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988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316" eaLnBrk="0" hangingPunct="0">
              <a:defRPr/>
            </a:lvl1pPr>
          </a:lstStyle>
          <a:p>
            <a:pPr>
              <a:defRPr/>
            </a:pPr>
            <a:fld id="{4B4DBAB2-AEBA-4143-950E-B7CC7015220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6249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316" eaLnBrk="0" hangingPunct="0">
              <a:defRPr/>
            </a:lvl1pPr>
          </a:lstStyle>
          <a:p>
            <a:pPr>
              <a:defRPr/>
            </a:pPr>
            <a:fld id="{551FD1AA-846A-472A-A2A1-B3BF2B0F121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9911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42678" indent="0">
              <a:buNone/>
              <a:defRPr sz="900"/>
            </a:lvl2pPr>
            <a:lvl3pPr marL="685354" indent="0">
              <a:buNone/>
              <a:defRPr sz="700"/>
            </a:lvl3pPr>
            <a:lvl4pPr marL="1028031" indent="0">
              <a:buNone/>
              <a:defRPr sz="700"/>
            </a:lvl4pPr>
            <a:lvl5pPr marL="1370709" indent="0">
              <a:buNone/>
              <a:defRPr sz="700"/>
            </a:lvl5pPr>
            <a:lvl6pPr marL="1713387" indent="0">
              <a:buNone/>
              <a:defRPr sz="700"/>
            </a:lvl6pPr>
            <a:lvl7pPr marL="2056063" indent="0">
              <a:buNone/>
              <a:defRPr sz="700"/>
            </a:lvl7pPr>
            <a:lvl8pPr marL="2398740" indent="0">
              <a:buNone/>
              <a:defRPr sz="700"/>
            </a:lvl8pPr>
            <a:lvl9pPr marL="2741418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316" eaLnBrk="0" hangingPunct="0">
              <a:defRPr/>
            </a:lvl1pPr>
          </a:lstStyle>
          <a:p>
            <a:pPr>
              <a:defRPr/>
            </a:pPr>
            <a:fld id="{1E44BEDC-2AA4-4563-9A60-456CBB09604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28224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678" indent="0">
              <a:buNone/>
              <a:defRPr sz="2100"/>
            </a:lvl2pPr>
            <a:lvl3pPr marL="685354" indent="0">
              <a:buNone/>
              <a:defRPr sz="1800"/>
            </a:lvl3pPr>
            <a:lvl4pPr marL="1028031" indent="0">
              <a:buNone/>
              <a:defRPr sz="1500"/>
            </a:lvl4pPr>
            <a:lvl5pPr marL="1370709" indent="0">
              <a:buNone/>
              <a:defRPr sz="1500"/>
            </a:lvl5pPr>
            <a:lvl6pPr marL="1713387" indent="0">
              <a:buNone/>
              <a:defRPr sz="1500"/>
            </a:lvl6pPr>
            <a:lvl7pPr marL="2056063" indent="0">
              <a:buNone/>
              <a:defRPr sz="1500"/>
            </a:lvl7pPr>
            <a:lvl8pPr marL="2398740" indent="0">
              <a:buNone/>
              <a:defRPr sz="1500"/>
            </a:lvl8pPr>
            <a:lvl9pPr marL="2741418" indent="0">
              <a:buNone/>
              <a:defRPr sz="15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000"/>
            </a:lvl1pPr>
            <a:lvl2pPr marL="342678" indent="0">
              <a:buNone/>
              <a:defRPr sz="900"/>
            </a:lvl2pPr>
            <a:lvl3pPr marL="685354" indent="0">
              <a:buNone/>
              <a:defRPr sz="700"/>
            </a:lvl3pPr>
            <a:lvl4pPr marL="1028031" indent="0">
              <a:buNone/>
              <a:defRPr sz="700"/>
            </a:lvl4pPr>
            <a:lvl5pPr marL="1370709" indent="0">
              <a:buNone/>
              <a:defRPr sz="700"/>
            </a:lvl5pPr>
            <a:lvl6pPr marL="1713387" indent="0">
              <a:buNone/>
              <a:defRPr sz="700"/>
            </a:lvl6pPr>
            <a:lvl7pPr marL="2056063" indent="0">
              <a:buNone/>
              <a:defRPr sz="700"/>
            </a:lvl7pPr>
            <a:lvl8pPr marL="2398740" indent="0">
              <a:buNone/>
              <a:defRPr sz="700"/>
            </a:lvl8pPr>
            <a:lvl9pPr marL="2741418" indent="0">
              <a:buNone/>
              <a:defRPr sz="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316" eaLnBrk="0" hangingPunct="0">
              <a:defRPr/>
            </a:lvl1pPr>
          </a:lstStyle>
          <a:p>
            <a:pPr>
              <a:defRPr/>
            </a:pPr>
            <a:fld id="{B2199B73-71D1-41C9-9724-3146554C25C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6938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316" eaLnBrk="0" hangingPunct="0">
              <a:defRPr/>
            </a:lvl1pPr>
          </a:lstStyle>
          <a:p>
            <a:pPr>
              <a:defRPr/>
            </a:pPr>
            <a:fld id="{F1D4BB14-F96D-4C44-8102-4E62B2B4A49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1491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5316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5316" eaLnBrk="0" hangingPunct="0">
              <a:defRPr/>
            </a:lvl1pPr>
          </a:lstStyle>
          <a:p>
            <a:pPr>
              <a:defRPr/>
            </a:pPr>
            <a:fld id="{06996460-E468-4000-BA47-C861C63796D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0756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56C6-C865-4DE8-B0FB-CE0A05E783B8}" type="datetimeFigureOut">
              <a:rPr lang="es-CO"/>
              <a:pPr>
                <a:defRPr/>
              </a:pPr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A45D5-AE2C-4931-93EA-31E11B92EFB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0005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24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2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A20F-2CE8-43C1-A60D-5895A72E4C09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6D1-A723-451D-AF5F-900C1FF51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263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536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876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589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689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909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684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28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525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1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A20F-2CE8-43C1-A60D-5895A72E4C09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6D1-A723-451D-AF5F-900C1FF51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98881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780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235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9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75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38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638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068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135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122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A20F-2CE8-43C1-A60D-5895A72E4C09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6D1-A723-451D-AF5F-900C1FF51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071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689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48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467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149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432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611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083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211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955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1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A20F-2CE8-43C1-A60D-5895A72E4C09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6D1-A723-451D-AF5F-900C1FF51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41852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4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A20F-2CE8-43C1-A60D-5895A72E4C09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76D1-A723-451D-AF5F-900C1FF51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673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5A20F-2CE8-43C1-A60D-5895A72E4C09}" type="datetimeFigureOut">
              <a:rPr lang="es-CO" smtClean="0"/>
              <a:t>28/11/2014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876D1-A723-451D-AF5F-900C1FF51B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7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0" rIns="91380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9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6183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l" defTabSz="68535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>
                <a:ea typeface="MS PGothic" pitchFamily="34" charset="-128"/>
              </a:rPr>
              <a:pPr>
                <a:defRPr/>
              </a:pPr>
              <a:t>28/11/2014</a:t>
            </a:fld>
            <a:endParaRPr lang="es-CO">
              <a:ea typeface="MS PGothic" pitchFamily="34" charset="-128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6183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ctr" defTabSz="68535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CO">
              <a:ea typeface="MS PGothic" pitchFamily="34" charset="-128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6183"/>
          </a:xfrm>
          <a:prstGeom prst="rect">
            <a:avLst/>
          </a:prstGeom>
        </p:spPr>
        <p:txBody>
          <a:bodyPr vert="horz" wrap="square" lIns="91380" tIns="45690" rIns="91380" bIns="45690" numCol="1" anchor="ctr" anchorCtr="0" compatLnSpc="1">
            <a:prstTxWarp prst="textNoShape">
              <a:avLst/>
            </a:prstTxWarp>
          </a:bodyPr>
          <a:lstStyle>
            <a:lvl1pPr algn="r" defTabSz="684213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80E55B-790A-49DF-9579-842B9C37C65F}" type="slidenum">
              <a:rPr lang="es-CO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>
              <a:ea typeface="MS PGothic" pitchFamily="34" charset="-128"/>
            </a:endParaRPr>
          </a:p>
        </p:txBody>
      </p:sp>
      <p:pic>
        <p:nvPicPr>
          <p:cNvPr id="2055" name="7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" b="2708"/>
          <a:stretch>
            <a:fillRect/>
          </a:stretch>
        </p:blipFill>
        <p:spPr bwMode="auto">
          <a:xfrm>
            <a:off x="-1588" y="3"/>
            <a:ext cx="9145588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01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684213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42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42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42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42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6903" algn="ctr" defTabSz="685354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3806" algn="ctr" defTabSz="685354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0709" algn="ctr" defTabSz="685354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7612" algn="ctr" defTabSz="685354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5588" indent="-255588" algn="l" defTabSz="684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defTabSz="684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725" indent="-171339" algn="l" defTabSz="6853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401" indent="-171339" algn="l" defTabSz="6853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079" indent="-171339" algn="l" defTabSz="6853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57" indent="-171339" algn="l" defTabSz="6853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78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54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31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09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87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63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740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418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0" rIns="91380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6183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l" defTabSz="68535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>
                <a:ea typeface="MS PGothic" pitchFamily="34" charset="-128"/>
              </a:rPr>
              <a:pPr>
                <a:defRPr/>
              </a:pPr>
              <a:t>28/11/2014</a:t>
            </a:fld>
            <a:endParaRPr lang="es-CO">
              <a:ea typeface="MS PGothic" pitchFamily="34" charset="-128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6183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ctr" defTabSz="68535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CO">
              <a:ea typeface="MS PGothic" pitchFamily="34" charset="-128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6183"/>
          </a:xfrm>
          <a:prstGeom prst="rect">
            <a:avLst/>
          </a:prstGeom>
        </p:spPr>
        <p:txBody>
          <a:bodyPr vert="horz" wrap="square" lIns="91380" tIns="45690" rIns="91380" bIns="45690" numCol="1" anchor="ctr" anchorCtr="0" compatLnSpc="1">
            <a:prstTxWarp prst="textNoShape">
              <a:avLst/>
            </a:prstTxWarp>
          </a:bodyPr>
          <a:lstStyle>
            <a:lvl1pPr algn="r" defTabSz="684213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80E55B-790A-49DF-9579-842B9C37C65F}" type="slidenum">
              <a:rPr lang="es-CO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>
              <a:ea typeface="MS PGothic" pitchFamily="34" charset="-128"/>
            </a:endParaRPr>
          </a:p>
        </p:txBody>
      </p:sp>
      <p:pic>
        <p:nvPicPr>
          <p:cNvPr id="2055" name="7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" b="2708"/>
          <a:stretch>
            <a:fillRect/>
          </a:stretch>
        </p:blipFill>
        <p:spPr bwMode="auto">
          <a:xfrm>
            <a:off x="-1588" y="3"/>
            <a:ext cx="9145588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86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684213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42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42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42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42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6903" algn="ctr" defTabSz="685354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3806" algn="ctr" defTabSz="685354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0709" algn="ctr" defTabSz="685354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7612" algn="ctr" defTabSz="685354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5588" indent="-255588" algn="l" defTabSz="684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defTabSz="684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725" indent="-171339" algn="l" defTabSz="6853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401" indent="-171339" algn="l" defTabSz="6853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079" indent="-171339" algn="l" defTabSz="6853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57" indent="-171339" algn="l" defTabSz="6853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78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54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31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09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87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63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740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418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0" rIns="91380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l" defTabSz="68535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86356C6-C865-4DE8-B0FB-CE0A05E783B8}" type="datetimeFigureOut">
              <a:rPr lang="es-CO">
                <a:ea typeface="MS PGothic" pitchFamily="34" charset="-128"/>
              </a:rPr>
              <a:pPr>
                <a:defRPr/>
              </a:pPr>
              <a:t>28/11/2014</a:t>
            </a:fld>
            <a:endParaRPr lang="es-CO">
              <a:ea typeface="MS PGothic" pitchFamily="34" charset="-128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380" tIns="45690" rIns="91380" bIns="45690" rtlCol="0" anchor="ctr"/>
          <a:lstStyle>
            <a:lvl1pPr algn="ctr" defTabSz="685354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CO">
              <a:ea typeface="MS PGothic" pitchFamily="34" charset="-128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380" tIns="45690" rIns="91380" bIns="45690" numCol="1" anchor="ctr" anchorCtr="0" compatLnSpc="1">
            <a:prstTxWarp prst="textNoShape">
              <a:avLst/>
            </a:prstTxWarp>
          </a:bodyPr>
          <a:lstStyle>
            <a:lvl1pPr algn="r" defTabSz="685354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DB607A-A599-4ECA-B34E-2F3B4E1BF4CF}" type="slidenum">
              <a:rPr lang="es-CO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>
              <a:ea typeface="MS PGothic" pitchFamily="34" charset="-128"/>
            </a:endParaRPr>
          </a:p>
        </p:txBody>
      </p:sp>
      <p:pic>
        <p:nvPicPr>
          <p:cNvPr id="2055" name="7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" b="2708"/>
          <a:stretch>
            <a:fillRect/>
          </a:stretch>
        </p:blipFill>
        <p:spPr bwMode="auto">
          <a:xfrm>
            <a:off x="-1588" y="1"/>
            <a:ext cx="9145588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35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684213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42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42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42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4213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6903" algn="ctr" defTabSz="685354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3806" algn="ctr" defTabSz="685354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0709" algn="ctr" defTabSz="685354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7612" algn="ctr" defTabSz="685354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5588" indent="-255588" algn="l" defTabSz="684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defTabSz="684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725" indent="-171339" algn="l" defTabSz="6853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401" indent="-171339" algn="l" defTabSz="6853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079" indent="-171339" algn="l" defTabSz="6853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57" indent="-171339" algn="l" defTabSz="68535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78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54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31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09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87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63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740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418" algn="l" defTabSz="685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2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5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2E3FD-68BA-40F4-A93B-26C58496AB4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28/11/2014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716F7-54C2-4560-8FA3-63C2CCD4FE4A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0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jornadasdevida.weebly.com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Z8ldG8" TargetMode="External"/><Relationship Id="rId2" Type="http://schemas.openxmlformats.org/officeDocument/2006/relationships/hyperlink" Target="http://goo.gl/Tp7QW2" TargetMode="External"/><Relationship Id="rId1" Type="http://schemas.openxmlformats.org/officeDocument/2006/relationships/slideLayout" Target="../slideLayouts/slideLayout49.xml"/><Relationship Id="rId4" Type="http://schemas.openxmlformats.org/officeDocument/2006/relationships/hyperlink" Target="http://goo.gl/Od7xzz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930117" y="5157192"/>
            <a:ext cx="48654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URBANISMO INCLUSIVO </a:t>
            </a:r>
          </a:p>
          <a:p>
            <a:pPr algn="ctr"/>
            <a:r>
              <a:rPr lang="es-CO" dirty="0" smtClean="0"/>
              <a:t>CUENCA</a:t>
            </a:r>
          </a:p>
          <a:p>
            <a:pPr algn="ctr"/>
            <a:r>
              <a:rPr lang="es-CO" dirty="0" smtClean="0"/>
              <a:t>Nov 27 2014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21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defTabSz="455316">
              <a:defRPr/>
            </a:pPr>
            <a:r>
              <a:rPr lang="es-CO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URBANISMO PEDAGOGICO - EDU</a:t>
            </a:r>
          </a:p>
        </p:txBody>
      </p:sp>
      <p:sp>
        <p:nvSpPr>
          <p:cNvPr id="2" name="1 Rectángulo"/>
          <p:cNvSpPr/>
          <p:nvPr/>
        </p:nvSpPr>
        <p:spPr>
          <a:xfrm>
            <a:off x="611560" y="141277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  <a:cs typeface="Arial" pitchFamily="34" charset="0"/>
              </a:rPr>
              <a:t>Educa, enseña y forma es urbanismo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porque logra el ordenamiento del espacio físico, entendido como “las obras que son el medio para lograr la apropiación de la gente de su territorio”. Es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cívico,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porque busca el comportamiento social que permita vivir en comunidad, entendido como, “participación que genera confianza y desarrolla comportamientos solidarios”.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 Y es pedagógico porque se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desarrolla por medio de un proceso de formación de ciudadanos, que conocen, construyen y transforman la ciudad para el disfrute con calidad de vida. </a:t>
            </a:r>
          </a:p>
          <a:p>
            <a:pPr algn="just"/>
            <a:endParaRPr lang="es-CO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mejor expresión se da en el Jardín Circunvalar, las UVAS, la vivienda y el parque de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Río.</a:t>
            </a:r>
          </a:p>
        </p:txBody>
      </p:sp>
    </p:spTree>
    <p:extLst>
      <p:ext uri="{BB962C8B-B14F-4D97-AF65-F5344CB8AC3E}">
        <p14:creationId xmlns:p14="http://schemas.microsoft.com/office/powerpoint/2010/main" val="18391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>
            <a:grpSpLocks/>
          </p:cNvGrpSpPr>
          <p:nvPr/>
        </p:nvGrpSpPr>
        <p:grpSpPr bwMode="auto">
          <a:xfrm>
            <a:off x="1119188" y="6131985"/>
            <a:ext cx="1992312" cy="709083"/>
            <a:chOff x="1119188" y="4598988"/>
            <a:chExt cx="1992312" cy="531812"/>
          </a:xfrm>
        </p:grpSpPr>
        <p:sp>
          <p:nvSpPr>
            <p:cNvPr id="10" name="29703 Trapecio"/>
            <p:cNvSpPr/>
            <p:nvPr/>
          </p:nvSpPr>
          <p:spPr bwMode="auto">
            <a:xfrm>
              <a:off x="1119188" y="4598988"/>
              <a:ext cx="1992312" cy="531812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96318" name="79 CuadroTexto"/>
            <p:cNvSpPr txBox="1">
              <a:spLocks noChangeArrowheads="1"/>
            </p:cNvSpPr>
            <p:nvPr/>
          </p:nvSpPr>
          <p:spPr bwMode="auto">
            <a:xfrm>
              <a:off x="1514946" y="4707678"/>
              <a:ext cx="12168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defTabSz="454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O" b="1">
                  <a:solidFill>
                    <a:prstClr val="white"/>
                  </a:solidFill>
                </a:rPr>
                <a:t>POLITICO</a:t>
              </a:r>
            </a:p>
          </p:txBody>
        </p:sp>
      </p:grpSp>
      <p:sp>
        <p:nvSpPr>
          <p:cNvPr id="12" name="29705 Flecha arriba"/>
          <p:cNvSpPr/>
          <p:nvPr/>
        </p:nvSpPr>
        <p:spPr bwMode="auto">
          <a:xfrm>
            <a:off x="1981200" y="5949951"/>
            <a:ext cx="228600" cy="127000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algn="ctr" defTabSz="455316" fontAlgn="base">
              <a:spcBef>
                <a:spcPct val="0"/>
              </a:spcBef>
              <a:spcAft>
                <a:spcPct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grpSp>
        <p:nvGrpSpPr>
          <p:cNvPr id="23" name="81 Grupo"/>
          <p:cNvGrpSpPr>
            <a:grpSpLocks/>
          </p:cNvGrpSpPr>
          <p:nvPr/>
        </p:nvGrpSpPr>
        <p:grpSpPr bwMode="auto">
          <a:xfrm>
            <a:off x="6137275" y="6127751"/>
            <a:ext cx="1993900" cy="711200"/>
            <a:chOff x="640621" y="4572045"/>
            <a:chExt cx="1993362" cy="532221"/>
          </a:xfrm>
        </p:grpSpPr>
        <p:sp>
          <p:nvSpPr>
            <p:cNvPr id="24" name="82 Trapecio"/>
            <p:cNvSpPr/>
            <p:nvPr/>
          </p:nvSpPr>
          <p:spPr>
            <a:xfrm>
              <a:off x="640621" y="4572045"/>
              <a:ext cx="1993362" cy="532221"/>
            </a:xfrm>
            <a:prstGeom prst="trapezoid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96316" name="83 CuadroTexto"/>
            <p:cNvSpPr txBox="1">
              <a:spLocks noChangeArrowheads="1"/>
            </p:cNvSpPr>
            <p:nvPr/>
          </p:nvSpPr>
          <p:spPr bwMode="auto">
            <a:xfrm>
              <a:off x="1119076" y="4653468"/>
              <a:ext cx="1216925" cy="27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defTabSz="454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O" b="1">
                  <a:solidFill>
                    <a:prstClr val="white"/>
                  </a:solidFill>
                </a:rPr>
                <a:t>TECNICO</a:t>
              </a:r>
            </a:p>
          </p:txBody>
        </p:sp>
      </p:grpSp>
      <p:sp>
        <p:nvSpPr>
          <p:cNvPr id="26" name="29705 Flecha arriba"/>
          <p:cNvSpPr/>
          <p:nvPr/>
        </p:nvSpPr>
        <p:spPr bwMode="auto">
          <a:xfrm>
            <a:off x="6946900" y="5947835"/>
            <a:ext cx="228600" cy="124884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algn="ctr" defTabSz="455316" fontAlgn="base">
              <a:spcBef>
                <a:spcPct val="0"/>
              </a:spcBef>
              <a:spcAft>
                <a:spcPct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grpSp>
        <p:nvGrpSpPr>
          <p:cNvPr id="35" name="12 Grupo"/>
          <p:cNvGrpSpPr>
            <a:grpSpLocks/>
          </p:cNvGrpSpPr>
          <p:nvPr/>
        </p:nvGrpSpPr>
        <p:grpSpPr bwMode="auto">
          <a:xfrm>
            <a:off x="6327775" y="2882900"/>
            <a:ext cx="1600200" cy="1219200"/>
            <a:chOff x="6646165" y="2395445"/>
            <a:chExt cx="1600835" cy="914478"/>
          </a:xfrm>
        </p:grpSpPr>
        <p:sp>
          <p:nvSpPr>
            <p:cNvPr id="36" name="60 Elipse"/>
            <p:cNvSpPr/>
            <p:nvPr/>
          </p:nvSpPr>
          <p:spPr bwMode="auto">
            <a:xfrm>
              <a:off x="6766863" y="2395445"/>
              <a:ext cx="1368968" cy="9144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37" name="77 CuadroTexto"/>
            <p:cNvSpPr txBox="1">
              <a:spLocks noChangeArrowheads="1"/>
            </p:cNvSpPr>
            <p:nvPr/>
          </p:nvSpPr>
          <p:spPr bwMode="auto">
            <a:xfrm>
              <a:off x="6646165" y="2679632"/>
              <a:ext cx="1600835" cy="27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455316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b="1" dirty="0" smtClean="0">
                  <a:solidFill>
                    <a:srgbClr val="4F81BD">
                      <a:lumMod val="50000"/>
                    </a:srgbClr>
                  </a:solidFill>
                </a:rPr>
                <a:t>PLANEACIÓN</a:t>
              </a:r>
              <a:endParaRPr lang="es-CO" b="1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11 Grupo"/>
          <p:cNvGrpSpPr>
            <a:grpSpLocks/>
          </p:cNvGrpSpPr>
          <p:nvPr/>
        </p:nvGrpSpPr>
        <p:grpSpPr bwMode="auto">
          <a:xfrm>
            <a:off x="6243638" y="4648215"/>
            <a:ext cx="1598612" cy="1219203"/>
            <a:chOff x="6432981" y="3161226"/>
            <a:chExt cx="1599246" cy="915204"/>
          </a:xfrm>
        </p:grpSpPr>
        <p:sp>
          <p:nvSpPr>
            <p:cNvPr id="39" name="61 Elipse"/>
            <p:cNvSpPr/>
            <p:nvPr/>
          </p:nvSpPr>
          <p:spPr bwMode="auto">
            <a:xfrm>
              <a:off x="6558443" y="3161226"/>
              <a:ext cx="1364204" cy="91520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40" name="77 CuadroTexto"/>
            <p:cNvSpPr txBox="1">
              <a:spLocks noChangeArrowheads="1"/>
            </p:cNvSpPr>
            <p:nvPr/>
          </p:nvSpPr>
          <p:spPr bwMode="auto">
            <a:xfrm>
              <a:off x="6432981" y="3466294"/>
              <a:ext cx="1599246" cy="48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455316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b="1" dirty="0" smtClean="0">
                  <a:solidFill>
                    <a:srgbClr val="4F81BD">
                      <a:lumMod val="50000"/>
                    </a:srgbClr>
                  </a:solidFill>
                </a:rPr>
                <a:t>SECRETARIAS ENTES</a:t>
              </a:r>
              <a:endParaRPr lang="es-CO" b="1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41" name="Flecha cuádruple 40"/>
          <p:cNvSpPr/>
          <p:nvPr/>
        </p:nvSpPr>
        <p:spPr>
          <a:xfrm>
            <a:off x="6367463" y="4138094"/>
            <a:ext cx="1041400" cy="427567"/>
          </a:xfrm>
          <a:prstGeom prst="quad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algn="ctr" defTabSz="45531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42" name="61 Elipse"/>
          <p:cNvSpPr/>
          <p:nvPr/>
        </p:nvSpPr>
        <p:spPr bwMode="auto">
          <a:xfrm>
            <a:off x="7448556" y="3795184"/>
            <a:ext cx="1363663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algn="ctr" defTabSz="455316" fontAlgn="base">
              <a:spcBef>
                <a:spcPct val="0"/>
              </a:spcBef>
              <a:spcAft>
                <a:spcPct val="0"/>
              </a:spcAft>
              <a:defRPr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44" name="77 CuadroTexto"/>
          <p:cNvSpPr txBox="1">
            <a:spLocks noChangeArrowheads="1"/>
          </p:cNvSpPr>
          <p:nvPr/>
        </p:nvSpPr>
        <p:spPr bwMode="auto">
          <a:xfrm>
            <a:off x="7331081" y="4159264"/>
            <a:ext cx="1598613" cy="36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531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b="1" dirty="0" smtClean="0">
                <a:solidFill>
                  <a:srgbClr val="4F81BD">
                    <a:lumMod val="50000"/>
                  </a:srgbClr>
                </a:solidFill>
              </a:rPr>
              <a:t>TERRITORIAL</a:t>
            </a:r>
            <a:endParaRPr lang="es-CO" b="1" dirty="0" smtClean="0">
              <a:solidFill>
                <a:prstClr val="white"/>
              </a:solidFill>
            </a:endParaRPr>
          </a:p>
        </p:txBody>
      </p:sp>
      <p:grpSp>
        <p:nvGrpSpPr>
          <p:cNvPr id="50" name="Grupo 49"/>
          <p:cNvGrpSpPr>
            <a:grpSpLocks/>
          </p:cNvGrpSpPr>
          <p:nvPr/>
        </p:nvGrpSpPr>
        <p:grpSpPr bwMode="auto">
          <a:xfrm>
            <a:off x="5132388" y="3640666"/>
            <a:ext cx="1173162" cy="1765300"/>
            <a:chOff x="5132353" y="2730595"/>
            <a:chExt cx="1173063" cy="1324124"/>
          </a:xfrm>
        </p:grpSpPr>
        <p:sp>
          <p:nvSpPr>
            <p:cNvPr id="51" name="32 Elipse"/>
            <p:cNvSpPr/>
            <p:nvPr/>
          </p:nvSpPr>
          <p:spPr bwMode="auto">
            <a:xfrm>
              <a:off x="5132353" y="2730595"/>
              <a:ext cx="1096869" cy="132412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52" name="34 CuadroTexto"/>
            <p:cNvSpPr txBox="1"/>
            <p:nvPr/>
          </p:nvSpPr>
          <p:spPr bwMode="auto">
            <a:xfrm>
              <a:off x="5132353" y="2935406"/>
              <a:ext cx="1173063" cy="9003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400" b="1" dirty="0">
                  <a:solidFill>
                    <a:srgbClr val="C0504D">
                      <a:lumMod val="20000"/>
                      <a:lumOff val="80000"/>
                    </a:srgbClr>
                  </a:solidFill>
                  <a:ea typeface="MS PGothic" pitchFamily="34" charset="-128"/>
                </a:rPr>
                <a:t>PROYECTOS</a:t>
              </a:r>
            </a:p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400" b="1" dirty="0">
                  <a:solidFill>
                    <a:srgbClr val="C0504D">
                      <a:lumMod val="20000"/>
                      <a:lumOff val="80000"/>
                    </a:srgbClr>
                  </a:solidFill>
                  <a:ea typeface="MS PGothic" pitchFamily="34" charset="-128"/>
                </a:rPr>
                <a:t>1 </a:t>
              </a:r>
            </a:p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400" b="1" dirty="0">
                  <a:solidFill>
                    <a:srgbClr val="C0504D">
                      <a:lumMod val="20000"/>
                      <a:lumOff val="80000"/>
                    </a:srgbClr>
                  </a:solidFill>
                  <a:ea typeface="MS PGothic" pitchFamily="34" charset="-128"/>
                </a:rPr>
                <a:t>2</a:t>
              </a:r>
            </a:p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400" b="1" dirty="0">
                  <a:solidFill>
                    <a:srgbClr val="C0504D">
                      <a:lumMod val="20000"/>
                      <a:lumOff val="80000"/>
                    </a:srgbClr>
                  </a:solidFill>
                  <a:ea typeface="MS PGothic" pitchFamily="34" charset="-128"/>
                </a:rPr>
                <a:t>3</a:t>
              </a:r>
            </a:p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600" b="1" dirty="0">
                <a:solidFill>
                  <a:srgbClr val="C0504D">
                    <a:lumMod val="50000"/>
                  </a:srgbClr>
                </a:solidFill>
                <a:ea typeface="MS PGothic" pitchFamily="34" charset="-128"/>
              </a:endParaRPr>
            </a:p>
          </p:txBody>
        </p:sp>
      </p:grp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3478228" y="3655485"/>
            <a:ext cx="1171575" cy="1765300"/>
            <a:chOff x="5132353" y="2730595"/>
            <a:chExt cx="1173063" cy="1324125"/>
          </a:xfrm>
        </p:grpSpPr>
        <p:sp>
          <p:nvSpPr>
            <p:cNvPr id="54" name="32 Elipse"/>
            <p:cNvSpPr/>
            <p:nvPr/>
          </p:nvSpPr>
          <p:spPr bwMode="auto">
            <a:xfrm>
              <a:off x="5132353" y="2730595"/>
              <a:ext cx="1096766" cy="13241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55" name="34 CuadroTexto"/>
            <p:cNvSpPr txBox="1"/>
            <p:nvPr/>
          </p:nvSpPr>
          <p:spPr bwMode="auto">
            <a:xfrm>
              <a:off x="5132353" y="2935405"/>
              <a:ext cx="1173063" cy="9003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400" b="1" dirty="0">
                  <a:solidFill>
                    <a:srgbClr val="C0504D">
                      <a:lumMod val="20000"/>
                      <a:lumOff val="80000"/>
                    </a:srgbClr>
                  </a:solidFill>
                  <a:ea typeface="MS PGothic" pitchFamily="34" charset="-128"/>
                </a:rPr>
                <a:t>PROYECTOS</a:t>
              </a:r>
            </a:p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400" b="1" dirty="0">
                  <a:solidFill>
                    <a:srgbClr val="C0504D">
                      <a:lumMod val="20000"/>
                      <a:lumOff val="80000"/>
                    </a:srgbClr>
                  </a:solidFill>
                  <a:ea typeface="MS PGothic" pitchFamily="34" charset="-128"/>
                </a:rPr>
                <a:t>1 </a:t>
              </a:r>
            </a:p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400" b="1" dirty="0">
                  <a:solidFill>
                    <a:srgbClr val="C0504D">
                      <a:lumMod val="20000"/>
                      <a:lumOff val="80000"/>
                    </a:srgbClr>
                  </a:solidFill>
                  <a:ea typeface="MS PGothic" pitchFamily="34" charset="-128"/>
                </a:rPr>
                <a:t>2</a:t>
              </a:r>
            </a:p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sz="1400" b="1" dirty="0">
                  <a:solidFill>
                    <a:srgbClr val="C0504D">
                      <a:lumMod val="20000"/>
                      <a:lumOff val="80000"/>
                    </a:srgbClr>
                  </a:solidFill>
                  <a:ea typeface="MS PGothic" pitchFamily="34" charset="-128"/>
                </a:rPr>
                <a:t>3</a:t>
              </a:r>
            </a:p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sz="1600" b="1" dirty="0">
                <a:solidFill>
                  <a:srgbClr val="C0504D">
                    <a:lumMod val="50000"/>
                  </a:srgbClr>
                </a:solidFill>
                <a:ea typeface="MS PGothic" pitchFamily="34" charset="-128"/>
              </a:endParaRPr>
            </a:p>
          </p:txBody>
        </p:sp>
      </p:grpSp>
      <p:grpSp>
        <p:nvGrpSpPr>
          <p:cNvPr id="56" name="6 Grupo"/>
          <p:cNvGrpSpPr>
            <a:grpSpLocks/>
          </p:cNvGrpSpPr>
          <p:nvPr/>
        </p:nvGrpSpPr>
        <p:grpSpPr bwMode="auto">
          <a:xfrm>
            <a:off x="1517650" y="4641853"/>
            <a:ext cx="1265238" cy="1219198"/>
            <a:chOff x="1324575" y="434206"/>
            <a:chExt cx="1263132" cy="915439"/>
          </a:xfrm>
        </p:grpSpPr>
        <p:sp>
          <p:nvSpPr>
            <p:cNvPr id="57" name="1 Elipse"/>
            <p:cNvSpPr/>
            <p:nvPr/>
          </p:nvSpPr>
          <p:spPr>
            <a:xfrm>
              <a:off x="1351518" y="434206"/>
              <a:ext cx="1236189" cy="91543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96306" name="2 CuadroTexto"/>
            <p:cNvSpPr txBox="1">
              <a:spLocks noChangeArrowheads="1"/>
            </p:cNvSpPr>
            <p:nvPr/>
          </p:nvSpPr>
          <p:spPr bwMode="auto">
            <a:xfrm>
              <a:off x="1324575" y="613542"/>
              <a:ext cx="1256794" cy="554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454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O" sz="1400" b="1">
                  <a:solidFill>
                    <a:prstClr val="white"/>
                  </a:solidFill>
                </a:rPr>
                <a:t>APROPIACIÓN DEL TERRITORIO</a:t>
              </a:r>
            </a:p>
          </p:txBody>
        </p:sp>
      </p:grpSp>
      <p:grpSp>
        <p:nvGrpSpPr>
          <p:cNvPr id="59" name="14 Grupo"/>
          <p:cNvGrpSpPr>
            <a:grpSpLocks/>
          </p:cNvGrpSpPr>
          <p:nvPr/>
        </p:nvGrpSpPr>
        <p:grpSpPr bwMode="auto">
          <a:xfrm>
            <a:off x="1471613" y="3278719"/>
            <a:ext cx="1370012" cy="1221316"/>
            <a:chOff x="1297318" y="2117673"/>
            <a:chExt cx="1369150" cy="915169"/>
          </a:xfrm>
        </p:grpSpPr>
        <p:sp>
          <p:nvSpPr>
            <p:cNvPr id="60" name="16 Elipse"/>
            <p:cNvSpPr/>
            <p:nvPr/>
          </p:nvSpPr>
          <p:spPr>
            <a:xfrm>
              <a:off x="1392508" y="2117673"/>
              <a:ext cx="1172424" cy="9151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96304" name="17 CuadroTexto"/>
            <p:cNvSpPr txBox="1">
              <a:spLocks noChangeArrowheads="1"/>
            </p:cNvSpPr>
            <p:nvPr/>
          </p:nvSpPr>
          <p:spPr bwMode="auto">
            <a:xfrm>
              <a:off x="1297318" y="2430385"/>
              <a:ext cx="1369150" cy="23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454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O" sz="1400" b="1">
                  <a:solidFill>
                    <a:prstClr val="white"/>
                  </a:solidFill>
                </a:rPr>
                <a:t>PLANIFICAR</a:t>
              </a:r>
            </a:p>
          </p:txBody>
        </p:sp>
      </p:grpSp>
      <p:grpSp>
        <p:nvGrpSpPr>
          <p:cNvPr id="62" name="37 Grupo"/>
          <p:cNvGrpSpPr>
            <a:grpSpLocks/>
          </p:cNvGrpSpPr>
          <p:nvPr/>
        </p:nvGrpSpPr>
        <p:grpSpPr bwMode="auto">
          <a:xfrm>
            <a:off x="2625728" y="3985694"/>
            <a:ext cx="1019175" cy="1212849"/>
            <a:chOff x="2756665" y="2729160"/>
            <a:chExt cx="1018604" cy="910042"/>
          </a:xfrm>
        </p:grpSpPr>
        <p:sp>
          <p:nvSpPr>
            <p:cNvPr id="63" name="24 Llamada de nube"/>
            <p:cNvSpPr/>
            <p:nvPr/>
          </p:nvSpPr>
          <p:spPr>
            <a:xfrm flipV="1">
              <a:off x="2804263" y="2729160"/>
              <a:ext cx="848837" cy="910042"/>
            </a:xfrm>
            <a:prstGeom prst="cloudCallout">
              <a:avLst>
                <a:gd name="adj1" fmla="val -70631"/>
                <a:gd name="adj2" fmla="val 77497"/>
              </a:avLst>
            </a:prstGeom>
            <a:solidFill>
              <a:srgbClr val="66CC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64" name="40 CuadroTexto"/>
            <p:cNvSpPr txBox="1"/>
            <p:nvPr/>
          </p:nvSpPr>
          <p:spPr>
            <a:xfrm>
              <a:off x="2756665" y="3046801"/>
              <a:ext cx="1018604" cy="2771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b="1" dirty="0">
                  <a:solidFill>
                    <a:srgbClr val="1F497D">
                      <a:lumMod val="75000"/>
                    </a:srgbClr>
                  </a:solidFill>
                  <a:ea typeface="MS PGothic" pitchFamily="34" charset="-128"/>
                </a:rPr>
                <a:t>SUEÑOS</a:t>
              </a:r>
            </a:p>
          </p:txBody>
        </p:sp>
      </p:grpSp>
      <p:grpSp>
        <p:nvGrpSpPr>
          <p:cNvPr id="65" name="75 Grupo"/>
          <p:cNvGrpSpPr>
            <a:grpSpLocks/>
          </p:cNvGrpSpPr>
          <p:nvPr/>
        </p:nvGrpSpPr>
        <p:grpSpPr bwMode="auto">
          <a:xfrm>
            <a:off x="1514475" y="330200"/>
            <a:ext cx="1270000" cy="1219200"/>
            <a:chOff x="1350736" y="464023"/>
            <a:chExt cx="1269212" cy="914400"/>
          </a:xfrm>
        </p:grpSpPr>
        <p:sp>
          <p:nvSpPr>
            <p:cNvPr id="66" name="76 Elipse"/>
            <p:cNvSpPr/>
            <p:nvPr/>
          </p:nvSpPr>
          <p:spPr>
            <a:xfrm>
              <a:off x="1376120" y="464023"/>
              <a:ext cx="1148637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96300" name="77 CuadroTexto"/>
            <p:cNvSpPr txBox="1">
              <a:spLocks noChangeArrowheads="1"/>
            </p:cNvSpPr>
            <p:nvPr/>
          </p:nvSpPr>
          <p:spPr bwMode="auto">
            <a:xfrm>
              <a:off x="1350736" y="669096"/>
              <a:ext cx="12692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454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O" b="1">
                  <a:solidFill>
                    <a:prstClr val="white"/>
                  </a:solidFill>
                </a:rPr>
                <a:t>EVALUAR</a:t>
              </a:r>
            </a:p>
          </p:txBody>
        </p:sp>
      </p:grpSp>
      <p:sp>
        <p:nvSpPr>
          <p:cNvPr id="68" name="51 Flecha curvada hacia abajo"/>
          <p:cNvSpPr/>
          <p:nvPr/>
        </p:nvSpPr>
        <p:spPr bwMode="auto">
          <a:xfrm rot="19753135" flipV="1">
            <a:off x="2574925" y="5414433"/>
            <a:ext cx="661988" cy="211667"/>
          </a:xfrm>
          <a:prstGeom prst="curvedDownArrow">
            <a:avLst/>
          </a:prstGeom>
          <a:gradFill>
            <a:gsLst>
              <a:gs pos="8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algn="ctr" defTabSz="455316" fontAlgn="base">
              <a:spcBef>
                <a:spcPct val="0"/>
              </a:spcBef>
              <a:spcAft>
                <a:spcPct val="0"/>
              </a:spcAft>
              <a:defRPr/>
            </a:pPr>
            <a:endParaRPr lang="es-CO" dirty="0">
              <a:solidFill>
                <a:prstClr val="black"/>
              </a:solidFill>
            </a:endParaRPr>
          </a:p>
        </p:txBody>
      </p:sp>
      <p:grpSp>
        <p:nvGrpSpPr>
          <p:cNvPr id="69" name="14 Grupo"/>
          <p:cNvGrpSpPr>
            <a:grpSpLocks/>
          </p:cNvGrpSpPr>
          <p:nvPr/>
        </p:nvGrpSpPr>
        <p:grpSpPr bwMode="auto">
          <a:xfrm>
            <a:off x="1520840" y="1864786"/>
            <a:ext cx="1370013" cy="1221316"/>
            <a:chOff x="1307107" y="2117673"/>
            <a:chExt cx="1369150" cy="915169"/>
          </a:xfrm>
        </p:grpSpPr>
        <p:sp>
          <p:nvSpPr>
            <p:cNvPr id="70" name="16 Elipse"/>
            <p:cNvSpPr/>
            <p:nvPr/>
          </p:nvSpPr>
          <p:spPr>
            <a:xfrm>
              <a:off x="1392778" y="2117673"/>
              <a:ext cx="1172424" cy="91516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96298" name="17 CuadroTexto"/>
            <p:cNvSpPr txBox="1">
              <a:spLocks noChangeArrowheads="1"/>
            </p:cNvSpPr>
            <p:nvPr/>
          </p:nvSpPr>
          <p:spPr bwMode="auto">
            <a:xfrm>
              <a:off x="1307107" y="2443870"/>
              <a:ext cx="1369150" cy="23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454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O" sz="1400" b="1">
                  <a:solidFill>
                    <a:prstClr val="white"/>
                  </a:solidFill>
                </a:rPr>
                <a:t>GESTIONAR</a:t>
              </a:r>
            </a:p>
          </p:txBody>
        </p:sp>
      </p:grpSp>
      <p:grpSp>
        <p:nvGrpSpPr>
          <p:cNvPr id="197" name="Grupo 196"/>
          <p:cNvGrpSpPr>
            <a:grpSpLocks/>
          </p:cNvGrpSpPr>
          <p:nvPr/>
        </p:nvGrpSpPr>
        <p:grpSpPr bwMode="auto">
          <a:xfrm>
            <a:off x="3475038" y="2188635"/>
            <a:ext cx="3378200" cy="1739900"/>
            <a:chOff x="3390900" y="1641475"/>
            <a:chExt cx="3378200" cy="1304925"/>
          </a:xfrm>
        </p:grpSpPr>
        <p:sp>
          <p:nvSpPr>
            <p:cNvPr id="198" name="10 Flecha izquierda, derecha y arriba"/>
            <p:cNvSpPr/>
            <p:nvPr/>
          </p:nvSpPr>
          <p:spPr bwMode="auto">
            <a:xfrm>
              <a:off x="4446587" y="2173288"/>
              <a:ext cx="841375" cy="773112"/>
            </a:xfrm>
            <a:prstGeom prst="leftRightUpArrow">
              <a:avLst>
                <a:gd name="adj1" fmla="val 17939"/>
                <a:gd name="adj2" fmla="val 25000"/>
                <a:gd name="adj3" fmla="val 21469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31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99" name="Rectángulo 198"/>
            <p:cNvSpPr/>
            <p:nvPr/>
          </p:nvSpPr>
          <p:spPr>
            <a:xfrm>
              <a:off x="3390900" y="1641475"/>
              <a:ext cx="3378200" cy="4333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531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96296" name="77 CuadroTexto"/>
            <p:cNvSpPr txBox="1">
              <a:spLocks noChangeArrowheads="1"/>
            </p:cNvSpPr>
            <p:nvPr/>
          </p:nvSpPr>
          <p:spPr bwMode="auto">
            <a:xfrm>
              <a:off x="3821213" y="1651327"/>
              <a:ext cx="2068512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4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454025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O" sz="2400" b="1">
                  <a:solidFill>
                    <a:srgbClr val="FF0000"/>
                  </a:solidFill>
                </a:rPr>
                <a:t>ACUERDOS</a:t>
              </a:r>
            </a:p>
          </p:txBody>
        </p:sp>
      </p:grpSp>
      <p:sp>
        <p:nvSpPr>
          <p:cNvPr id="96276" name="77 CuadroTexto"/>
          <p:cNvSpPr txBox="1">
            <a:spLocks noChangeArrowheads="1"/>
          </p:cNvSpPr>
          <p:nvPr/>
        </p:nvSpPr>
        <p:spPr bwMode="auto">
          <a:xfrm>
            <a:off x="2752725" y="105835"/>
            <a:ext cx="4979988" cy="46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4025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>
                <a:solidFill>
                  <a:srgbClr val="FF0000"/>
                </a:solidFill>
              </a:rPr>
              <a:t>CONSTRUCCION SOCIAL DEL HABITAT</a:t>
            </a:r>
          </a:p>
        </p:txBody>
      </p: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2841625" y="726019"/>
            <a:ext cx="5181600" cy="1475316"/>
            <a:chOff x="2792836" y="524412"/>
            <a:chExt cx="5181855" cy="1105860"/>
          </a:xfrm>
        </p:grpSpPr>
        <p:grpSp>
          <p:nvGrpSpPr>
            <p:cNvPr id="96279" name="8 Grupo"/>
            <p:cNvGrpSpPr>
              <a:grpSpLocks/>
            </p:cNvGrpSpPr>
            <p:nvPr/>
          </p:nvGrpSpPr>
          <p:grpSpPr bwMode="auto">
            <a:xfrm>
              <a:off x="3851751" y="541864"/>
              <a:ext cx="1028751" cy="1059849"/>
              <a:chOff x="3507002" y="657464"/>
              <a:chExt cx="1051615" cy="1292541"/>
            </a:xfrm>
          </p:grpSpPr>
          <p:sp>
            <p:nvSpPr>
              <p:cNvPr id="212" name="43 Elipse"/>
              <p:cNvSpPr/>
              <p:nvPr/>
            </p:nvSpPr>
            <p:spPr bwMode="auto">
              <a:xfrm>
                <a:off x="3507002" y="657464"/>
                <a:ext cx="1037009" cy="129254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531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O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3" name="52 CuadroTexto"/>
              <p:cNvSpPr txBox="1"/>
              <p:nvPr/>
            </p:nvSpPr>
            <p:spPr bwMode="auto">
              <a:xfrm>
                <a:off x="3507002" y="833544"/>
                <a:ext cx="1051615" cy="5908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45531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CO" sz="1200" b="1" dirty="0">
                    <a:solidFill>
                      <a:srgbClr val="C0504D">
                        <a:lumMod val="50000"/>
                      </a:srgbClr>
                    </a:solidFill>
                    <a:ea typeface="MS PGothic" pitchFamily="34" charset="-128"/>
                  </a:rPr>
                  <a:t>JORNADAS DE VIDA Y EQUIDAD</a:t>
                </a:r>
              </a:p>
            </p:txBody>
          </p:sp>
        </p:grpSp>
        <p:grpSp>
          <p:nvGrpSpPr>
            <p:cNvPr id="96280" name="8 Grupo"/>
            <p:cNvGrpSpPr>
              <a:grpSpLocks/>
            </p:cNvGrpSpPr>
            <p:nvPr/>
          </p:nvGrpSpPr>
          <p:grpSpPr bwMode="auto">
            <a:xfrm>
              <a:off x="4890028" y="527585"/>
              <a:ext cx="1041451" cy="1058262"/>
              <a:chOff x="3507499" y="656933"/>
              <a:chExt cx="1064597" cy="1290605"/>
            </a:xfrm>
          </p:grpSpPr>
          <p:sp>
            <p:nvSpPr>
              <p:cNvPr id="210" name="43 Elipse"/>
              <p:cNvSpPr/>
              <p:nvPr/>
            </p:nvSpPr>
            <p:spPr bwMode="auto">
              <a:xfrm>
                <a:off x="3507499" y="656933"/>
                <a:ext cx="1037009" cy="129060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531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O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1" name="52 CuadroTexto"/>
              <p:cNvSpPr txBox="1"/>
              <p:nvPr/>
            </p:nvSpPr>
            <p:spPr bwMode="auto">
              <a:xfrm>
                <a:off x="3520481" y="1188051"/>
                <a:ext cx="1051615" cy="2532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45531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CO" sz="1200" b="1" dirty="0" smtClean="0">
                    <a:solidFill>
                      <a:srgbClr val="C0504D">
                        <a:lumMod val="50000"/>
                      </a:srgbClr>
                    </a:solidFill>
                    <a:ea typeface="MS PGothic" pitchFamily="34" charset="-128"/>
                  </a:rPr>
                  <a:t>UVAS</a:t>
                </a:r>
                <a:endParaRPr lang="es-CO" sz="1200" b="1" dirty="0">
                  <a:solidFill>
                    <a:srgbClr val="C0504D">
                      <a:lumMod val="50000"/>
                    </a:srgbClr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96281" name="8 Grupo"/>
            <p:cNvGrpSpPr>
              <a:grpSpLocks/>
            </p:cNvGrpSpPr>
            <p:nvPr/>
          </p:nvGrpSpPr>
          <p:grpSpPr bwMode="auto">
            <a:xfrm>
              <a:off x="5925128" y="562490"/>
              <a:ext cx="1050977" cy="1059849"/>
              <a:chOff x="3508405" y="654803"/>
              <a:chExt cx="1074336" cy="1292541"/>
            </a:xfrm>
          </p:grpSpPr>
          <p:sp>
            <p:nvSpPr>
              <p:cNvPr id="208" name="43 Elipse"/>
              <p:cNvSpPr/>
              <p:nvPr/>
            </p:nvSpPr>
            <p:spPr bwMode="auto">
              <a:xfrm>
                <a:off x="3508405" y="654803"/>
                <a:ext cx="1035387" cy="129254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531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O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52 CuadroTexto"/>
              <p:cNvSpPr txBox="1"/>
              <p:nvPr/>
            </p:nvSpPr>
            <p:spPr bwMode="auto">
              <a:xfrm>
                <a:off x="3532747" y="976003"/>
                <a:ext cx="1049994" cy="4220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45531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CO" sz="1200" b="1" dirty="0">
                    <a:solidFill>
                      <a:srgbClr val="C0504D">
                        <a:lumMod val="50000"/>
                      </a:srgbClr>
                    </a:solidFill>
                    <a:ea typeface="MS PGothic" pitchFamily="34" charset="-128"/>
                  </a:rPr>
                  <a:t>CINTURÓN VERDE</a:t>
                </a:r>
              </a:p>
            </p:txBody>
          </p:sp>
        </p:grpSp>
        <p:grpSp>
          <p:nvGrpSpPr>
            <p:cNvPr id="96282" name="8 Grupo"/>
            <p:cNvGrpSpPr>
              <a:grpSpLocks/>
            </p:cNvGrpSpPr>
            <p:nvPr/>
          </p:nvGrpSpPr>
          <p:grpSpPr bwMode="auto">
            <a:xfrm>
              <a:off x="2792836" y="524412"/>
              <a:ext cx="1027164" cy="1058262"/>
              <a:chOff x="1309497" y="23489"/>
              <a:chExt cx="1049994" cy="1290605"/>
            </a:xfrm>
          </p:grpSpPr>
          <p:sp>
            <p:nvSpPr>
              <p:cNvPr id="206" name="43 Elipse"/>
              <p:cNvSpPr/>
              <p:nvPr/>
            </p:nvSpPr>
            <p:spPr bwMode="auto">
              <a:xfrm>
                <a:off x="1309497" y="23489"/>
                <a:ext cx="1035388" cy="129060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531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O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52 CuadroTexto"/>
              <p:cNvSpPr txBox="1"/>
              <p:nvPr/>
            </p:nvSpPr>
            <p:spPr bwMode="auto">
              <a:xfrm>
                <a:off x="1309497" y="484005"/>
                <a:ext cx="1049994" cy="25321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45531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CO" sz="1200" b="1" dirty="0">
                    <a:solidFill>
                      <a:srgbClr val="C0504D">
                        <a:lumMod val="50000"/>
                      </a:srgbClr>
                    </a:solidFill>
                    <a:ea typeface="MS PGothic" pitchFamily="34" charset="-128"/>
                  </a:rPr>
                  <a:t>PP</a:t>
                </a:r>
              </a:p>
            </p:txBody>
          </p:sp>
        </p:grpSp>
        <p:grpSp>
          <p:nvGrpSpPr>
            <p:cNvPr id="96283" name="8 Grupo"/>
            <p:cNvGrpSpPr>
              <a:grpSpLocks/>
            </p:cNvGrpSpPr>
            <p:nvPr/>
          </p:nvGrpSpPr>
          <p:grpSpPr bwMode="auto">
            <a:xfrm>
              <a:off x="6922127" y="570423"/>
              <a:ext cx="1052564" cy="1059849"/>
              <a:chOff x="3507399" y="655509"/>
              <a:chExt cx="1075958" cy="1292540"/>
            </a:xfrm>
          </p:grpSpPr>
          <p:sp>
            <p:nvSpPr>
              <p:cNvPr id="106" name="43 Elipse"/>
              <p:cNvSpPr/>
              <p:nvPr/>
            </p:nvSpPr>
            <p:spPr bwMode="auto">
              <a:xfrm>
                <a:off x="3507399" y="655509"/>
                <a:ext cx="1037009" cy="129254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531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O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52 CuadroTexto"/>
              <p:cNvSpPr txBox="1"/>
              <p:nvPr/>
            </p:nvSpPr>
            <p:spPr bwMode="auto">
              <a:xfrm>
                <a:off x="3531741" y="976709"/>
                <a:ext cx="1051616" cy="4220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45531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CO" sz="1200" b="1" dirty="0">
                    <a:solidFill>
                      <a:srgbClr val="C0504D">
                        <a:lumMod val="50000"/>
                      </a:srgbClr>
                    </a:solidFill>
                    <a:ea typeface="MS PGothic" pitchFamily="34" charset="-128"/>
                  </a:rPr>
                  <a:t>PROGRAMAS BANDERA</a:t>
                </a:r>
              </a:p>
            </p:txBody>
          </p:sp>
        </p:grpSp>
      </p:grpSp>
      <p:sp>
        <p:nvSpPr>
          <p:cNvPr id="55318" name="2 CuadroTexto"/>
          <p:cNvSpPr txBox="1">
            <a:spLocks noChangeArrowheads="1"/>
          </p:cNvSpPr>
          <p:nvPr/>
        </p:nvSpPr>
        <p:spPr bwMode="auto">
          <a:xfrm>
            <a:off x="185738" y="440277"/>
            <a:ext cx="685800" cy="39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40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b="1">
                <a:solidFill>
                  <a:srgbClr val="FF0000"/>
                </a:solidFill>
              </a:rPr>
              <a:t>P</a:t>
            </a:r>
          </a:p>
          <a:p>
            <a:pPr defTabSz="4540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b="1">
                <a:solidFill>
                  <a:srgbClr val="FF0000"/>
                </a:solidFill>
              </a:rPr>
              <a:t>E</a:t>
            </a:r>
          </a:p>
          <a:p>
            <a:pPr defTabSz="4540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b="1">
                <a:solidFill>
                  <a:srgbClr val="FF0000"/>
                </a:solidFill>
              </a:rPr>
              <a:t>D</a:t>
            </a:r>
          </a:p>
          <a:p>
            <a:pPr defTabSz="4540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b="1">
                <a:solidFill>
                  <a:srgbClr val="FF0000"/>
                </a:solidFill>
              </a:rPr>
              <a:t>A</a:t>
            </a:r>
          </a:p>
          <a:p>
            <a:pPr defTabSz="4540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b="1">
                <a:solidFill>
                  <a:srgbClr val="FF0000"/>
                </a:solidFill>
              </a:rPr>
              <a:t>G</a:t>
            </a:r>
          </a:p>
          <a:p>
            <a:pPr defTabSz="4540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b="1">
                <a:solidFill>
                  <a:srgbClr val="FF0000"/>
                </a:solidFill>
              </a:rPr>
              <a:t>O</a:t>
            </a:r>
          </a:p>
          <a:p>
            <a:pPr defTabSz="4540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b="1">
                <a:solidFill>
                  <a:srgbClr val="FF0000"/>
                </a:solidFill>
              </a:rPr>
              <a:t>G</a:t>
            </a:r>
          </a:p>
          <a:p>
            <a:pPr defTabSz="4540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b="1">
                <a:solidFill>
                  <a:srgbClr val="FF0000"/>
                </a:solidFill>
              </a:rPr>
              <a:t>Í</a:t>
            </a:r>
          </a:p>
          <a:p>
            <a:pPr defTabSz="4540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800" b="1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6889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42" grpId="0" animBg="1"/>
      <p:bldP spid="44" grpId="0"/>
      <p:bldP spid="68" grpId="0" animBg="1"/>
      <p:bldP spid="553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68611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5725" y="-133351"/>
            <a:ext cx="9144000" cy="6777568"/>
          </a:xfrm>
        </p:spPr>
      </p:pic>
      <p:sp>
        <p:nvSpPr>
          <p:cNvPr id="7" name="6 Rectángulo"/>
          <p:cNvSpPr/>
          <p:nvPr/>
        </p:nvSpPr>
        <p:spPr>
          <a:xfrm>
            <a:off x="1990725" y="1"/>
            <a:ext cx="1962150" cy="830936"/>
          </a:xfrm>
          <a:prstGeom prst="rect">
            <a:avLst/>
          </a:prstGeom>
          <a:ln>
            <a:solidFill>
              <a:srgbClr val="040404"/>
            </a:solidFill>
          </a:ln>
        </p:spPr>
        <p:txBody>
          <a:bodyPr lIns="91380" tIns="45690" rIns="91380" bIns="45690">
            <a:spAutoFit/>
          </a:bodyPr>
          <a:lstStyle/>
          <a:p>
            <a:pPr defTabSz="913806" eaLnBrk="1" hangingPunct="1">
              <a:defRPr/>
            </a:pPr>
            <a:r>
              <a:rPr lang="es-CO" sz="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Telefónica y presencial a un porcentaje representativo de los habitantes de cada comuna.</a:t>
            </a:r>
          </a:p>
          <a:p>
            <a:pPr marL="342678" indent="-342678" defTabSz="913806" eaLnBrk="1" hangingPunct="1">
              <a:buFont typeface="Wingdings" pitchFamily="2" charset="2"/>
              <a:buChar char="ü"/>
              <a:defRPr/>
            </a:pPr>
            <a:r>
              <a:rPr lang="es-CO" sz="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Identificación de problemáticas</a:t>
            </a:r>
          </a:p>
          <a:p>
            <a:pPr marL="342678" indent="-342678" defTabSz="913806" eaLnBrk="1" hangingPunct="1">
              <a:buFont typeface="Wingdings" pitchFamily="2" charset="2"/>
              <a:buChar char="ü"/>
              <a:defRPr/>
            </a:pPr>
            <a:r>
              <a:rPr lang="es-CO" sz="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Propuestas de solución</a:t>
            </a:r>
          </a:p>
          <a:p>
            <a:pPr marL="342678" indent="-342678" defTabSz="913806" eaLnBrk="1" hangingPunct="1">
              <a:buFont typeface="Wingdings" pitchFamily="2" charset="2"/>
              <a:buChar char="ü"/>
              <a:defRPr/>
            </a:pPr>
            <a:r>
              <a:rPr lang="es-CO" sz="8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Recolección de sueños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2432051"/>
            <a:ext cx="2171700" cy="954047"/>
          </a:xfrm>
          <a:prstGeom prst="rect">
            <a:avLst/>
          </a:prstGeom>
          <a:ln>
            <a:solidFill>
              <a:srgbClr val="040404"/>
            </a:solidFill>
          </a:ln>
        </p:spPr>
        <p:txBody>
          <a:bodyPr lIns="91380" tIns="45690" rIns="91380" bIns="45690">
            <a:spAutoFit/>
          </a:bodyPr>
          <a:lstStyle/>
          <a:p>
            <a:pPr algn="just" defTabSz="9138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00" kern="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Reuniones informativas sobre la Jornada que se realizan por agrupaciones de barrios y sectores:</a:t>
            </a:r>
          </a:p>
          <a:p>
            <a:pPr marL="285564" indent="-285564" defTabSz="913806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CO" sz="800" kern="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Información metodología JVE</a:t>
            </a:r>
          </a:p>
          <a:p>
            <a:pPr marL="285564" indent="-285564" defTabSz="913806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CO" sz="800" kern="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Identificación de problemáticas</a:t>
            </a:r>
          </a:p>
          <a:p>
            <a:pPr marL="285564" indent="-285564" defTabSz="913806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CO" sz="800" kern="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Convocatoria a los distintos momento</a:t>
            </a:r>
            <a:endParaRPr lang="es-CO" sz="8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85851" y="4790018"/>
            <a:ext cx="3038475" cy="1477267"/>
          </a:xfrm>
          <a:prstGeom prst="rect">
            <a:avLst/>
          </a:prstGeom>
          <a:ln>
            <a:solidFill>
              <a:srgbClr val="040404"/>
            </a:solidFill>
          </a:ln>
        </p:spPr>
        <p:txBody>
          <a:bodyPr lIns="91380" tIns="45690" rIns="91380" bIns="45690">
            <a:spAutoFit/>
          </a:bodyPr>
          <a:lstStyle/>
          <a:p>
            <a:pPr algn="just" defTabSz="913806" eaLnBrk="1" hangingPunct="1">
              <a:defRPr/>
            </a:pPr>
            <a:r>
              <a:rPr lang="es-CO" sz="1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Encuentro comunitario para la identificación de problemáticas, la concertación de soluciones y la construcción de proyectos que serán votados en la JVE.</a:t>
            </a:r>
          </a:p>
          <a:p>
            <a:pPr marL="285564" indent="-285564" defTabSz="913806" eaLnBrk="1" hangingPunct="1">
              <a:buFont typeface="Wingdings" pitchFamily="2" charset="2"/>
              <a:buChar char="ü"/>
              <a:defRPr/>
            </a:pPr>
            <a:r>
              <a:rPr lang="es-CO" sz="1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Plenaria de socialización de resultados de la consulta.</a:t>
            </a:r>
          </a:p>
          <a:p>
            <a:pPr marL="285564" indent="-285564" defTabSz="913806" eaLnBrk="1" hangingPunct="1">
              <a:buFont typeface="Wingdings" pitchFamily="2" charset="2"/>
              <a:buChar char="ü"/>
              <a:defRPr/>
            </a:pPr>
            <a:r>
              <a:rPr lang="es-CO" sz="1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División en salones por las 5 </a:t>
            </a:r>
            <a:r>
              <a:rPr lang="es-CO" sz="1000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vicealcaldías</a:t>
            </a:r>
            <a:r>
              <a:rPr lang="es-CO" sz="1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.</a:t>
            </a:r>
          </a:p>
          <a:p>
            <a:pPr marL="285564" indent="-285564" defTabSz="913806" eaLnBrk="1" hangingPunct="1">
              <a:buFont typeface="Wingdings" pitchFamily="2" charset="2"/>
              <a:buChar char="ü"/>
              <a:defRPr/>
            </a:pPr>
            <a:r>
              <a:rPr lang="es-CO" sz="1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Identificación de 2 problemas por cada </a:t>
            </a:r>
            <a:r>
              <a:rPr lang="es-CO" sz="1000" dirty="0" err="1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vicealcaldía</a:t>
            </a:r>
            <a:r>
              <a:rPr lang="es-CO" sz="1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 y construcción de proyectos.</a:t>
            </a:r>
          </a:p>
        </p:txBody>
      </p:sp>
      <p:sp>
        <p:nvSpPr>
          <p:cNvPr id="68615" name="9 Rectángulo"/>
          <p:cNvSpPr>
            <a:spLocks noChangeArrowheads="1"/>
          </p:cNvSpPr>
          <p:nvPr/>
        </p:nvSpPr>
        <p:spPr bwMode="auto">
          <a:xfrm>
            <a:off x="4610101" y="1244601"/>
            <a:ext cx="2486025" cy="707826"/>
          </a:xfrm>
          <a:prstGeom prst="rect">
            <a:avLst/>
          </a:prstGeom>
          <a:noFill/>
          <a:ln w="9525">
            <a:solidFill>
              <a:srgbClr val="04040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80" tIns="45690" rIns="91380" bIns="45690">
            <a:spAutoFit/>
          </a:bodyPr>
          <a:lstStyle/>
          <a:p>
            <a:pPr algn="just" defTabSz="912813" eaLnBrk="1" hangingPunct="1"/>
            <a:r>
              <a:rPr lang="es-CO" sz="1000">
                <a:solidFill>
                  <a:srgbClr val="000000"/>
                </a:solidFill>
                <a:latin typeface="Arial" pitchFamily="34" charset="0"/>
              </a:rPr>
              <a:t>Oferta de actividades deportivas, recreativas, culturales y de servicios que se realizan en diferentes sectores de la comuna o corregimiento.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610100" y="4516967"/>
            <a:ext cx="3009900" cy="1015602"/>
          </a:xfrm>
          <a:prstGeom prst="rect">
            <a:avLst/>
          </a:prstGeom>
          <a:ln>
            <a:solidFill>
              <a:srgbClr val="040404"/>
            </a:solidFill>
          </a:ln>
        </p:spPr>
        <p:txBody>
          <a:bodyPr lIns="91380" tIns="45690" rIns="91380" bIns="45690">
            <a:spAutoFit/>
          </a:bodyPr>
          <a:lstStyle/>
          <a:p>
            <a:pPr algn="just" defTabSz="913806" eaLnBrk="1" hangingPunct="1">
              <a:defRPr/>
            </a:pPr>
            <a:r>
              <a:rPr lang="es-CO" sz="1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Espacio de encuentro entre la comunidad, el alcalde y su equipo de gobierno para generar acuerdos.</a:t>
            </a:r>
          </a:p>
          <a:p>
            <a:pPr marL="285564" indent="-285564" algn="just" defTabSz="913806" eaLnBrk="1" hangingPunct="1">
              <a:buFont typeface="Wingdings" pitchFamily="2" charset="2"/>
              <a:buChar char="ü"/>
              <a:defRPr/>
            </a:pPr>
            <a:r>
              <a:rPr lang="es-CO" sz="1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Informe de compromisos de campaña</a:t>
            </a:r>
          </a:p>
          <a:p>
            <a:pPr marL="285564" indent="-285564" algn="just" defTabSz="913806" eaLnBrk="1" hangingPunct="1">
              <a:buFont typeface="Wingdings" pitchFamily="2" charset="2"/>
              <a:buChar char="ü"/>
              <a:defRPr/>
            </a:pPr>
            <a:r>
              <a:rPr lang="es-CO" sz="1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Votación de proyectos</a:t>
            </a:r>
          </a:p>
          <a:p>
            <a:pPr marL="285564" indent="-285564" algn="just" defTabSz="913806" eaLnBrk="1" hangingPunct="1">
              <a:buFont typeface="Wingdings" pitchFamily="2" charset="2"/>
              <a:buChar char="ü"/>
              <a:defRPr/>
            </a:pPr>
            <a:r>
              <a:rPr lang="es-CO" sz="1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t>Firma de acuerdos </a:t>
            </a:r>
            <a:endParaRPr lang="es-CO" sz="1000" b="1" dirty="0">
              <a:solidFill>
                <a:srgbClr val="C00000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57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69583" y="836712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JVE:</a:t>
            </a:r>
            <a:endParaRPr lang="es-CO" sz="28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8100392" cy="60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5408149" cy="405611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32104"/>
            <a:ext cx="5759761" cy="349185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346772" y="1587500"/>
          <a:ext cx="817810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9635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u="sng" smtClean="0">
                <a:hlinkClick r:id="rId7"/>
              </a:rPr>
              <a:t/>
            </a:r>
            <a:br>
              <a:rPr lang="es-CO" u="sng" smtClean="0">
                <a:hlinkClick r:id="rId7"/>
              </a:rPr>
            </a:br>
            <a:r>
              <a:rPr lang="es-CO" u="sng" smtClean="0">
                <a:hlinkClick r:id="rId7"/>
              </a:rPr>
              <a:t>www.jornadasdevida.weebly.com</a:t>
            </a:r>
            <a:r>
              <a:rPr lang="es-CO" smtClean="0"/>
              <a:t/>
            </a:r>
            <a:br>
              <a:rPr lang="es-CO" smtClean="0"/>
            </a:br>
            <a:endParaRPr lang="es-CO" smtClean="0"/>
          </a:p>
        </p:txBody>
      </p:sp>
      <p:sp>
        <p:nvSpPr>
          <p:cNvPr id="69636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2826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Marcador de contenido 2"/>
          <p:cNvSpPr txBox="1">
            <a:spLocks/>
          </p:cNvSpPr>
          <p:nvPr/>
        </p:nvSpPr>
        <p:spPr bwMode="auto">
          <a:xfrm>
            <a:off x="714375" y="944034"/>
            <a:ext cx="8248650" cy="204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74" tIns="17136" rIns="34274" bIns="17136"/>
          <a:lstStyle>
            <a:lvl1pPr marL="342900" indent="-342900" defTabSz="4064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1768475" indent="-679450" defTabSz="4064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064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064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064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1300">
                <a:solidFill>
                  <a:srgbClr val="000000"/>
                </a:solidFill>
              </a:rPr>
              <a:t>Las UVA son una nueva tipología urbana. Equipamientos receptores de las dinámicas de la comunidad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1300">
                <a:solidFill>
                  <a:srgbClr val="000000"/>
                </a:solidFill>
              </a:rPr>
              <a:t>Generadores de espacio público con la habilitación de parques públicos para el disfrute de las familias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1300">
                <a:solidFill>
                  <a:srgbClr val="000000"/>
                </a:solidFill>
              </a:rPr>
              <a:t>Un espacio múltiple que sirve como escenario deportivo o teatro.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1300">
                <a:solidFill>
                  <a:srgbClr val="000000"/>
                </a:solidFill>
              </a:rPr>
              <a:t>Espacios culturales que sirven para la integración de las artes.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1300">
                <a:solidFill>
                  <a:srgbClr val="000000"/>
                </a:solidFill>
              </a:rPr>
              <a:t>Complementariedad de servicios que incentivan la participación ciudadana y el apoyo a organizaciones e iniciativas comunitarias.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1300">
                <a:solidFill>
                  <a:srgbClr val="000000"/>
                </a:solidFill>
              </a:rPr>
              <a:t>Constitución de un modelo de gestión innovador y articulador.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1300">
                <a:solidFill>
                  <a:srgbClr val="000000"/>
                </a:solidFill>
              </a:rPr>
              <a:t>Las UVA son escuelas de formación a través de la estrategia COMUNIDAD UVA</a:t>
            </a:r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402164" y="283634"/>
            <a:ext cx="2488148" cy="41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74" tIns="17136" rIns="34274" bIns="17136">
            <a:spAutoFit/>
          </a:bodyPr>
          <a:lstStyle/>
          <a:p>
            <a:pPr algn="ctr" defTabSz="406400" eaLnBrk="1" hangingPunct="1"/>
            <a:r>
              <a:rPr lang="es-CO" sz="2500" b="1">
                <a:solidFill>
                  <a:srgbClr val="0A71B3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¿Qué son las UVA?</a:t>
            </a:r>
          </a:p>
        </p:txBody>
      </p:sp>
      <p:sp>
        <p:nvSpPr>
          <p:cNvPr id="5" name="Rectángulo 4"/>
          <p:cNvSpPr>
            <a:spLocks noChangeArrowheads="1"/>
          </p:cNvSpPr>
          <p:nvPr/>
        </p:nvSpPr>
        <p:spPr bwMode="auto">
          <a:xfrm>
            <a:off x="414339" y="3881607"/>
            <a:ext cx="3481387" cy="1419601"/>
          </a:xfrm>
          <a:prstGeom prst="rect">
            <a:avLst/>
          </a:prstGeom>
          <a:solidFill>
            <a:srgbClr val="7D1A47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34274" tIns="17136" rIns="34274" bIns="17136">
            <a:spAutoFit/>
          </a:bodyPr>
          <a:lstStyle/>
          <a:p>
            <a:pPr defTabSz="407593" eaLnBrk="1" fontAlgn="t" hangingPunct="1">
              <a:defRPr/>
            </a:pPr>
            <a:r>
              <a:rPr lang="es-ES" sz="1500" dirty="0">
                <a:solidFill>
                  <a:srgbClr val="FFFFFF"/>
                </a:solidFill>
              </a:rPr>
              <a:t>Comunidad UVA cultiva la </a:t>
            </a:r>
            <a:r>
              <a:rPr lang="es-ES" sz="1500" b="1" dirty="0">
                <a:solidFill>
                  <a:srgbClr val="FFFFFF"/>
                </a:solidFill>
              </a:rPr>
              <a:t>Creación,</a:t>
            </a:r>
            <a:r>
              <a:rPr lang="es-ES" sz="1500" dirty="0">
                <a:solidFill>
                  <a:srgbClr val="FFFFFF"/>
                </a:solidFill>
              </a:rPr>
              <a:t> la </a:t>
            </a:r>
            <a:r>
              <a:rPr lang="es-ES" sz="1500" b="1" dirty="0">
                <a:solidFill>
                  <a:srgbClr val="FFFFFF"/>
                </a:solidFill>
              </a:rPr>
              <a:t>Comunicación</a:t>
            </a:r>
            <a:r>
              <a:rPr lang="es-ES" sz="1500" dirty="0">
                <a:solidFill>
                  <a:srgbClr val="FFFFFF"/>
                </a:solidFill>
              </a:rPr>
              <a:t>, el </a:t>
            </a:r>
            <a:r>
              <a:rPr lang="es-ES" sz="1500" b="1" dirty="0">
                <a:solidFill>
                  <a:srgbClr val="FFFFFF"/>
                </a:solidFill>
              </a:rPr>
              <a:t>Cuidado</a:t>
            </a:r>
            <a:r>
              <a:rPr lang="es-ES" sz="1500" dirty="0">
                <a:solidFill>
                  <a:srgbClr val="FFFFFF"/>
                </a:solidFill>
              </a:rPr>
              <a:t> y el </a:t>
            </a:r>
            <a:r>
              <a:rPr lang="es-ES" sz="1500" b="1" dirty="0">
                <a:solidFill>
                  <a:srgbClr val="FFFFFF"/>
                </a:solidFill>
              </a:rPr>
              <a:t>Compartir</a:t>
            </a:r>
            <a:r>
              <a:rPr lang="es-ES" sz="1500" dirty="0">
                <a:solidFill>
                  <a:srgbClr val="FFFFFF"/>
                </a:solidFill>
              </a:rPr>
              <a:t> como los valores fundamentales para hacer de la Vida el valor primero y básico para construir el presente y confiar en el futuro de nuestra ciudad.</a:t>
            </a:r>
          </a:p>
        </p:txBody>
      </p:sp>
      <p:pic>
        <p:nvPicPr>
          <p:cNvPr id="71685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822701"/>
            <a:ext cx="50482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5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4 Imagen" descr="001 articulacion urba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4" y="2034117"/>
            <a:ext cx="9056687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3 Rectángulo"/>
          <p:cNvSpPr>
            <a:spLocks noChangeArrowheads="1"/>
          </p:cNvSpPr>
          <p:nvPr/>
        </p:nvSpPr>
        <p:spPr bwMode="auto">
          <a:xfrm>
            <a:off x="201614" y="850901"/>
            <a:ext cx="8942387" cy="77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74" tIns="17136" rIns="34274" bIns="17136">
            <a:spAutoFit/>
          </a:bodyPr>
          <a:lstStyle/>
          <a:p>
            <a:pPr defTabSz="406400" eaLnBrk="1" hangingPunct="1"/>
            <a:r>
              <a:rPr lang="es-CO" sz="700" b="1">
                <a:solidFill>
                  <a:srgbClr val="000000"/>
                </a:solidFill>
                <a:latin typeface="Swis721 Hv BT" charset="0"/>
              </a:rPr>
              <a:t> </a:t>
            </a:r>
            <a:r>
              <a:rPr lang="es-CO" sz="1600">
                <a:solidFill>
                  <a:srgbClr val="000000"/>
                </a:solidFill>
                <a:latin typeface="Swis721 Hv BT" charset="0"/>
              </a:rPr>
              <a:t>Las Unidades de Vida Articulada UVA, son intervenciones urbanas en los barrios para el encuentro ciudadano, el fomento del deporte, la recreación, la cultura y la participación comunitaria.</a:t>
            </a:r>
          </a:p>
        </p:txBody>
      </p:sp>
      <p:sp>
        <p:nvSpPr>
          <p:cNvPr id="73732" name="Rectangle 1"/>
          <p:cNvSpPr>
            <a:spLocks noChangeArrowheads="1"/>
          </p:cNvSpPr>
          <p:nvPr/>
        </p:nvSpPr>
        <p:spPr bwMode="auto">
          <a:xfrm>
            <a:off x="3616851" y="239185"/>
            <a:ext cx="5392213" cy="34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4274" tIns="17136" rIns="34274" bIns="17136">
            <a:spAutoFit/>
          </a:bodyPr>
          <a:lstStyle/>
          <a:p>
            <a:pPr algn="r" defTabSz="406400" eaLnBrk="1" hangingPunct="1"/>
            <a:r>
              <a:rPr lang="es-CO" sz="2000" b="1">
                <a:solidFill>
                  <a:srgbClr val="0A71B3"/>
                </a:solidFill>
                <a:latin typeface="Arial Narrow" pitchFamily="34" charset="0"/>
              </a:rPr>
              <a:t>LAS UVA : Espacios vitales donde el alma es la gente</a:t>
            </a:r>
            <a:endParaRPr lang="es-CO" sz="2000">
              <a:solidFill>
                <a:srgbClr val="0A71B3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3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9"/>
            <a:ext cx="9144000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3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" t="-449" r="420" b="449"/>
          <a:stretch>
            <a:fillRect/>
          </a:stretch>
        </p:blipFill>
        <p:spPr bwMode="auto">
          <a:xfrm>
            <a:off x="1143000" y="-42334"/>
            <a:ext cx="6858000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6" y="1392767"/>
            <a:ext cx="5186363" cy="41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0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768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2407" r="17639" b="8000"/>
          <a:stretch>
            <a:fillRect/>
          </a:stretch>
        </p:blipFill>
        <p:spPr>
          <a:xfrm>
            <a:off x="457200" y="209552"/>
            <a:ext cx="8229600" cy="62674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1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635896" y="867666"/>
            <a:ext cx="2217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ENLACES</a:t>
            </a:r>
            <a:r>
              <a:rPr lang="es-C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57200" y="1600209"/>
            <a:ext cx="8229600" cy="4525433"/>
          </a:xfrm>
        </p:spPr>
        <p:txBody>
          <a:bodyPr/>
          <a:lstStyle/>
          <a:p>
            <a:pPr marL="0" indent="0" defTabSz="685354">
              <a:buFont typeface="Arial" pitchFamily="34" charset="0"/>
              <a:buNone/>
              <a:defRPr/>
            </a:pPr>
            <a:r>
              <a:rPr lang="es-CO" dirty="0" smtClean="0"/>
              <a:t> </a:t>
            </a:r>
          </a:p>
          <a:p>
            <a:pPr marL="257007" indent="-257007" defTabSz="685354">
              <a:buFont typeface="Arial" charset="0"/>
              <a:buChar char="•"/>
              <a:defRPr/>
            </a:pPr>
            <a:endParaRPr lang="es-CO" dirty="0"/>
          </a:p>
          <a:p>
            <a:pPr marL="257007" indent="-257007" defTabSz="685354">
              <a:buFont typeface="Arial" charset="0"/>
              <a:buChar char="•"/>
              <a:defRPr/>
            </a:pPr>
            <a:r>
              <a:rPr lang="es-CO" dirty="0" smtClean="0"/>
              <a:t>Declaración de Medellín </a:t>
            </a:r>
            <a:r>
              <a:rPr lang="es-CO" dirty="0"/>
              <a:t> </a:t>
            </a:r>
            <a:r>
              <a:rPr lang="es-CO" u="sng" dirty="0" smtClean="0">
                <a:hlinkClick r:id="rId2"/>
              </a:rPr>
              <a:t>http</a:t>
            </a:r>
            <a:r>
              <a:rPr lang="es-CO" u="sng" dirty="0">
                <a:hlinkClick r:id="rId2"/>
              </a:rPr>
              <a:t>://goo.gl/Tp7QW2</a:t>
            </a:r>
            <a:endParaRPr lang="es-CO" dirty="0" smtClean="0"/>
          </a:p>
          <a:p>
            <a:pPr marL="257007" indent="-257007" defTabSz="685354">
              <a:buFont typeface="Arial" charset="0"/>
              <a:buChar char="•"/>
              <a:defRPr/>
            </a:pPr>
            <a:r>
              <a:rPr lang="es-CO" dirty="0" smtClean="0"/>
              <a:t>La Esencia de Medellín </a:t>
            </a:r>
            <a:r>
              <a:rPr lang="es-CO" dirty="0" smtClean="0">
                <a:hlinkClick r:id="rId3"/>
              </a:rPr>
              <a:t>http://goo.gl/Z8ldG8</a:t>
            </a:r>
            <a:r>
              <a:rPr lang="es-CO" dirty="0" smtClean="0"/>
              <a:t>  </a:t>
            </a:r>
          </a:p>
          <a:p>
            <a:pPr marL="257007" indent="-257007" defTabSz="685354">
              <a:buFont typeface="Arial" charset="0"/>
              <a:buChar char="•"/>
              <a:defRPr/>
            </a:pPr>
            <a:r>
              <a:rPr lang="es-CO" dirty="0" smtClean="0"/>
              <a:t>Carta Medellín -</a:t>
            </a:r>
            <a:r>
              <a:rPr lang="es-CO" u="sng" dirty="0">
                <a:hlinkClick r:id="rId4"/>
              </a:rPr>
              <a:t>http://goo.gl/Od7xzz</a:t>
            </a:r>
            <a:r>
              <a:rPr lang="es-CO" dirty="0"/>
              <a:t> #WUF7</a:t>
            </a:r>
          </a:p>
        </p:txBody>
      </p:sp>
    </p:spTree>
    <p:extLst>
      <p:ext uri="{BB962C8B-B14F-4D97-AF65-F5344CB8AC3E}">
        <p14:creationId xmlns:p14="http://schemas.microsoft.com/office/powerpoint/2010/main" val="19921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 bwMode="auto">
          <a:xfrm>
            <a:off x="1150939" y="2774951"/>
            <a:ext cx="6842125" cy="100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085" tIns="31041" rIns="62085" bIns="31041"/>
          <a:lstStyle>
            <a:lvl1pPr defTabSz="30956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30956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30956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30956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30956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309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309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309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309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s-CO" sz="3600" b="1" dirty="0">
                <a:solidFill>
                  <a:srgbClr val="C00000"/>
                </a:solidFill>
                <a:latin typeface="Arial Rounded MT Bold" pitchFamily="34" charset="0"/>
                <a:ea typeface="Arial Unicode MS" pitchFamily="34" charset="-128"/>
              </a:rPr>
              <a:t>Gracias</a:t>
            </a:r>
            <a:endParaRPr lang="es-CO" sz="1500" dirty="0">
              <a:solidFill>
                <a:srgbClr val="C00000"/>
              </a:solidFill>
              <a:latin typeface="Arial Rounded MT Bold" pitchFamily="34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11206" y="2332037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primer espacio para analizar y determinar por el urbanismo inclusivo</a:t>
            </a:r>
          </a:p>
          <a:p>
            <a:pPr algn="ctr"/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está en el alma de los seres humanos</a:t>
            </a:r>
          </a:p>
        </p:txBody>
      </p:sp>
    </p:spTree>
    <p:extLst>
      <p:ext uri="{BB962C8B-B14F-4D97-AF65-F5344CB8AC3E}">
        <p14:creationId xmlns:p14="http://schemas.microsoft.com/office/powerpoint/2010/main" val="22147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11206" y="2332037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obras y los comportamientos humanos excluyentes son producto de la cultura, los  intereses y las creencias de las personas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11206" y="2332037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deber fundamental de un “estado municipal” es formar los ciudadanos que han de desarrollar y perpetuar la ciudad</a:t>
            </a: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046163" y="527052"/>
            <a:ext cx="6164262" cy="7937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535" tIns="34268" rIns="68535" bIns="34268"/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es-CO" sz="1500" b="1" i="1">
                <a:solidFill>
                  <a:srgbClr val="FF0000"/>
                </a:solidFill>
                <a:cs typeface="Arial" pitchFamily="34" charset="0"/>
              </a:rPr>
              <a:t>IRRESPETO POR LA VIDA, INEQUIDAD Y BAJO NIVEL DE DESARROLLO HUMANO INTEGRAL </a:t>
            </a:r>
            <a:endParaRPr lang="es-CO" sz="15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14709" y="1485900"/>
            <a:ext cx="1495425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8535" tIns="34268" rIns="68535" bIns="34268"/>
          <a:lstStyle/>
          <a:p>
            <a:pPr algn="ctr" defTabSz="685354" fontAlgn="base">
              <a:spcBef>
                <a:spcPct val="0"/>
              </a:spcBef>
              <a:spcAft>
                <a:spcPts val="750"/>
              </a:spcAft>
              <a:defRPr/>
            </a:pPr>
            <a:r>
              <a:rPr lang="es-CO" sz="1500" b="1" i="1" dirty="0">
                <a:solidFill>
                  <a:prstClr val="black"/>
                </a:solidFill>
                <a:cs typeface="Arial" pitchFamily="34" charset="0"/>
              </a:rPr>
              <a:t>DHI</a:t>
            </a:r>
            <a:endParaRPr lang="es-CO" sz="1500" b="1" i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defTabSz="685354" fontAlgn="base">
              <a:spcBef>
                <a:spcPct val="0"/>
              </a:spcBef>
              <a:spcAft>
                <a:spcPts val="750"/>
              </a:spcAft>
              <a:defRPr/>
            </a:pPr>
            <a:endParaRPr lang="es-CO" sz="8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defTabSz="685354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999288" y="1318687"/>
            <a:ext cx="203200" cy="5092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535" tIns="34268" rIns="68535" bIns="34268"/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ts val="750"/>
              </a:spcAft>
            </a:pPr>
            <a:r>
              <a:rPr lang="es-CO" sz="1000" noProof="1">
                <a:solidFill>
                  <a:prstClr val="black"/>
                </a:solidFill>
                <a:cs typeface="Arial" pitchFamily="34" charset="0"/>
              </a:rPr>
              <a:t>INNOVACIÓN </a:t>
            </a:r>
          </a:p>
          <a:p>
            <a:pPr fontAlgn="base">
              <a:spcBef>
                <a:spcPct val="0"/>
              </a:spcBef>
              <a:spcAft>
                <a:spcPts val="750"/>
              </a:spcAft>
            </a:pPr>
            <a:r>
              <a:rPr lang="es-CO" sz="1000" noProof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VIOLENCIA</a:t>
            </a:r>
            <a:endParaRPr lang="es-CO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046163" y="1318687"/>
            <a:ext cx="203200" cy="5092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535" tIns="34268" rIns="68535" bIns="34268"/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ts val="750"/>
              </a:spcAft>
            </a:pPr>
            <a:r>
              <a:rPr lang="es-CO" sz="1000" noProof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TRANSPARENCIA</a:t>
            </a:r>
          </a:p>
          <a:p>
            <a:pPr fontAlgn="base">
              <a:spcBef>
                <a:spcPct val="0"/>
              </a:spcBef>
              <a:spcAft>
                <a:spcPts val="750"/>
              </a:spcAft>
            </a:pPr>
            <a:r>
              <a:rPr lang="es-CO" sz="1000" noProof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RESILIENCIA </a:t>
            </a:r>
            <a:endParaRPr lang="es-CO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66" name="Text Box 8"/>
          <p:cNvSpPr txBox="1">
            <a:spLocks noChangeArrowheads="1"/>
          </p:cNvSpPr>
          <p:nvPr/>
        </p:nvSpPr>
        <p:spPr bwMode="auto">
          <a:xfrm>
            <a:off x="1249372" y="6256867"/>
            <a:ext cx="311467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535" tIns="34268" rIns="68535" bIns="34268"/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es-ES" sz="1300" b="1">
                <a:solidFill>
                  <a:srgbClr val="FF0000"/>
                </a:solidFill>
                <a:cs typeface="Arial" pitchFamily="34" charset="0"/>
              </a:rPr>
              <a:t>BUEN GOBIERNO</a:t>
            </a:r>
            <a:endParaRPr lang="es-CO" sz="13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67" name="Text Box 9"/>
          <p:cNvSpPr txBox="1">
            <a:spLocks noChangeArrowheads="1"/>
          </p:cNvSpPr>
          <p:nvPr/>
        </p:nvSpPr>
        <p:spPr bwMode="auto">
          <a:xfrm>
            <a:off x="4064000" y="6267451"/>
            <a:ext cx="2935288" cy="4466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535" tIns="34268" rIns="68535" bIns="34268"/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es-ES" sz="1300" b="1">
                <a:solidFill>
                  <a:srgbClr val="FF0000"/>
                </a:solidFill>
                <a:cs typeface="Arial" pitchFamily="34" charset="0"/>
              </a:rPr>
              <a:t>SOCIEDAD PARTICIPANTE</a:t>
            </a:r>
            <a:endParaRPr lang="es-CO" sz="13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68" name="Text Box 11"/>
          <p:cNvSpPr txBox="1">
            <a:spLocks noChangeArrowheads="1"/>
          </p:cNvSpPr>
          <p:nvPr/>
        </p:nvSpPr>
        <p:spPr bwMode="auto">
          <a:xfrm>
            <a:off x="3082934" y="2398184"/>
            <a:ext cx="1635125" cy="3022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535" tIns="34268" rIns="68535" bIns="34268"/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41313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es-CO" sz="1000" b="1">
                <a:solidFill>
                  <a:srgbClr val="FF0000"/>
                </a:solidFill>
                <a:cs typeface="Arial" pitchFamily="34" charset="0"/>
              </a:rPr>
              <a:t>OPORTUNIDADES</a:t>
            </a:r>
            <a:r>
              <a:rPr lang="es-CO" sz="10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CO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CULTURALES.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CO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DEPORTIVAS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CO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ECONÓMICAS.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CO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POLÍTICAS.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CO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EDUCATIVAS.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CO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COMUNICATIVAS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CO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TÉCNICAS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CO" sz="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CO" sz="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750"/>
              </a:spcAft>
            </a:pPr>
            <a:r>
              <a:rPr lang="es-CO" sz="7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Bienes o servicios que están disponibles y son asequibles a quienes ya han alcanzado las condiciones básicas que les permiten entrar en la ruta del desarrollo,</a:t>
            </a:r>
            <a:r>
              <a:rPr lang="es-CO" sz="7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PARA HONRAR LA VIDA</a:t>
            </a:r>
            <a:endParaRPr lang="es-CO" sz="13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69" name="Text Box 12"/>
          <p:cNvSpPr txBox="1">
            <a:spLocks noChangeArrowheads="1"/>
          </p:cNvSpPr>
          <p:nvPr/>
        </p:nvSpPr>
        <p:spPr bwMode="auto">
          <a:xfrm>
            <a:off x="1370013" y="2472267"/>
            <a:ext cx="1555750" cy="3022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535" tIns="34268" rIns="68535" bIns="34268"/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41313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es-ES" sz="1000" b="1">
                <a:solidFill>
                  <a:srgbClr val="FF0000"/>
                </a:solidFill>
                <a:cs typeface="Arial" pitchFamily="34" charset="0"/>
              </a:rPr>
              <a:t>CONDICIONES</a:t>
            </a:r>
            <a:endParaRPr lang="es-ES" sz="1000" b="1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ES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SALUD.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ES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INGRESO MÍNIMO.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ES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INCLUSIÓN.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ES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NUTRICIÓN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ES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EDUCACIÓN BÁSICA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ES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SEGURIDAD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ES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RECREACIÓN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ES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SOSTENIBILIDAD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ES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INFRAESTRUCTURA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ES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SANEAMIENTO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ES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VIVIENDA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ES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AMBIENTE SANO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ES" sz="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750"/>
              </a:spcAft>
            </a:pPr>
            <a:r>
              <a:rPr lang="es-CO" sz="700" u="sng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Requisitos </a:t>
            </a:r>
            <a:r>
              <a:rPr lang="es-CO" sz="7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 acceder a las oportunidades del desarrollo. </a:t>
            </a:r>
            <a:endParaRPr lang="es-CO" sz="13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70" name="Text Box 13"/>
          <p:cNvSpPr txBox="1">
            <a:spLocks noChangeArrowheads="1"/>
          </p:cNvSpPr>
          <p:nvPr/>
        </p:nvSpPr>
        <p:spPr bwMode="auto">
          <a:xfrm>
            <a:off x="5095884" y="2544239"/>
            <a:ext cx="1808163" cy="28765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535" tIns="34268" rIns="68535" bIns="34268"/>
          <a:lstStyle>
            <a:lvl1pPr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341313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750"/>
              </a:spcAft>
            </a:pPr>
            <a:r>
              <a:rPr lang="es-ES" sz="1000" b="1">
                <a:solidFill>
                  <a:srgbClr val="FF0000"/>
                </a:solidFill>
                <a:cs typeface="Arial" pitchFamily="34" charset="0"/>
              </a:rPr>
              <a:t>COMPETENCIAS</a:t>
            </a:r>
            <a:endParaRPr lang="es-ES" sz="1000" b="1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lang="es-ES" sz="8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POLITICAS Y SOCIALES</a:t>
            </a:r>
          </a:p>
          <a:p>
            <a:pPr fontAlgn="base">
              <a:spcBef>
                <a:spcPct val="0"/>
              </a:spcBef>
              <a:spcAft>
                <a:spcPts val="750"/>
              </a:spcAft>
            </a:pPr>
            <a:endParaRPr lang="es-ES" sz="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750"/>
              </a:spcAft>
            </a:pPr>
            <a:r>
              <a:rPr lang="es-ES" sz="8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So</a:t>
            </a:r>
            <a:r>
              <a:rPr lang="es-CO" sz="8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n las capacidades  cognitivas, emocionales y comunicativas, desarrolladas a partir de condiciones y oportunidades que hacen posible que las personas participando construyan una sociedad equitativa: distributiva en lo económico, incluyente en lo social, democrática en lo político y sostenible en lo ambiental</a:t>
            </a:r>
          </a:p>
          <a:p>
            <a:pPr fontAlgn="base">
              <a:spcBef>
                <a:spcPct val="0"/>
              </a:spcBef>
              <a:spcAft>
                <a:spcPts val="750"/>
              </a:spcAft>
            </a:pPr>
            <a:r>
              <a:rPr lang="es-CO" sz="90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	</a:t>
            </a:r>
            <a:endParaRPr lang="es-CO" sz="80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13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71" name="10 CuadroTexto"/>
          <p:cNvSpPr txBox="1">
            <a:spLocks noChangeArrowheads="1"/>
          </p:cNvSpPr>
          <p:nvPr/>
        </p:nvSpPr>
        <p:spPr bwMode="auto">
          <a:xfrm>
            <a:off x="1257300" y="5894917"/>
            <a:ext cx="2819400" cy="276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80" tIns="45690" rIns="91380" bIns="456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40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200">
                <a:solidFill>
                  <a:srgbClr val="FF0000"/>
                </a:solidFill>
              </a:rPr>
              <a:t>EFICIENTE - TRANSPARENTE</a:t>
            </a:r>
          </a:p>
        </p:txBody>
      </p:sp>
      <p:sp>
        <p:nvSpPr>
          <p:cNvPr id="92172" name="12 CuadroTexto"/>
          <p:cNvSpPr txBox="1">
            <a:spLocks noChangeArrowheads="1"/>
          </p:cNvSpPr>
          <p:nvPr/>
        </p:nvSpPr>
        <p:spPr bwMode="auto">
          <a:xfrm>
            <a:off x="4056072" y="5877985"/>
            <a:ext cx="2935287" cy="276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80" tIns="45690" rIns="91380" bIns="456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40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200">
                <a:solidFill>
                  <a:srgbClr val="FF0000"/>
                </a:solidFill>
              </a:rPr>
              <a:t>COORESPONSABLE</a:t>
            </a:r>
          </a:p>
        </p:txBody>
      </p:sp>
      <p:sp>
        <p:nvSpPr>
          <p:cNvPr id="92173" name="CuadroTexto 3"/>
          <p:cNvSpPr txBox="1">
            <a:spLocks noChangeArrowheads="1"/>
          </p:cNvSpPr>
          <p:nvPr/>
        </p:nvSpPr>
        <p:spPr bwMode="auto">
          <a:xfrm>
            <a:off x="1257300" y="5513924"/>
            <a:ext cx="5646738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4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40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400">
                <a:solidFill>
                  <a:srgbClr val="FF0000"/>
                </a:solidFill>
              </a:rPr>
              <a:t>PEDAGOGÍA</a:t>
            </a:r>
          </a:p>
        </p:txBody>
      </p:sp>
    </p:spTree>
    <p:extLst>
      <p:ext uri="{BB962C8B-B14F-4D97-AF65-F5344CB8AC3E}">
        <p14:creationId xmlns:p14="http://schemas.microsoft.com/office/powerpoint/2010/main" val="24401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003800" y="5647268"/>
            <a:ext cx="4008438" cy="12107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prstClr val="white"/>
              </a:solidFill>
            </a:endParaRPr>
          </a:p>
        </p:txBody>
      </p:sp>
      <p:pic>
        <p:nvPicPr>
          <p:cNvPr id="9113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" y="-27517"/>
            <a:ext cx="9109075" cy="688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794250" y="692151"/>
            <a:ext cx="4217988" cy="647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MODELO GESTIÓN ALCALDÍA</a:t>
            </a: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55" y="116632"/>
            <a:ext cx="9338614" cy="688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084168" y="836712"/>
            <a:ext cx="244827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CO" dirty="0" smtClean="0"/>
              <a:t>MODELO DE GESTIÖN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33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395536" y="260648"/>
            <a:ext cx="7507287" cy="37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531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HUMANO INTEGRAL</a:t>
            </a:r>
          </a:p>
          <a:p>
            <a:pPr algn="ctr" defTabSz="45531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(desde lo territorial)</a:t>
            </a:r>
          </a:p>
          <a:p>
            <a:pPr algn="ctr" defTabSz="45531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CO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5531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400" b="1" dirty="0">
                <a:solidFill>
                  <a:prstClr val="black"/>
                </a:solidFill>
              </a:rPr>
              <a:t>CUANDO LA SOCIEDAD ES CAPAZ DE AUTODETERMINARSE, DE CONSTRUIR EL                 HABITAT QUE DESEA</a:t>
            </a:r>
          </a:p>
          <a:p>
            <a:pPr algn="ctr" defTabSz="45531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CO" sz="2400" b="1" dirty="0">
              <a:solidFill>
                <a:prstClr val="black"/>
              </a:solidFill>
            </a:endParaRPr>
          </a:p>
          <a:p>
            <a:pPr defTabSz="45531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CO" sz="2000" b="1" dirty="0">
              <a:solidFill>
                <a:prstClr val="black"/>
              </a:solidFill>
            </a:endParaRPr>
          </a:p>
          <a:p>
            <a:pPr defTabSz="45531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CO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auto">
          <a:xfrm>
            <a:off x="1908864" y="3140968"/>
            <a:ext cx="3889375" cy="193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0" tIns="45690" rIns="91380" bIns="45690">
            <a:spAutoFit/>
          </a:bodyPr>
          <a:lstStyle/>
          <a:p>
            <a:pPr marL="341313" indent="-341313" defTabSz="454025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s-CO" sz="2400" dirty="0">
                <a:solidFill>
                  <a:prstClr val="black"/>
                </a:solidFill>
                <a:ea typeface="MS PGothic" pitchFamily="34" charset="-128"/>
              </a:rPr>
              <a:t>Juntarse</a:t>
            </a:r>
          </a:p>
          <a:p>
            <a:pPr marL="341313" indent="-341313" defTabSz="454025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s-CO" sz="2400" dirty="0">
                <a:solidFill>
                  <a:prstClr val="black"/>
                </a:solidFill>
                <a:ea typeface="MS PGothic" pitchFamily="34" charset="-128"/>
              </a:rPr>
              <a:t>Soñar</a:t>
            </a:r>
          </a:p>
          <a:p>
            <a:pPr marL="341313" indent="-341313" defTabSz="454025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s-CO" sz="2400" dirty="0">
                <a:solidFill>
                  <a:prstClr val="black"/>
                </a:solidFill>
                <a:ea typeface="MS PGothic" pitchFamily="34" charset="-128"/>
              </a:rPr>
              <a:t>Planear</a:t>
            </a:r>
          </a:p>
          <a:p>
            <a:pPr marL="341313" indent="-341313" defTabSz="454025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s-CO" sz="2400" dirty="0">
                <a:solidFill>
                  <a:prstClr val="black"/>
                </a:solidFill>
                <a:ea typeface="MS PGothic" pitchFamily="34" charset="-128"/>
              </a:rPr>
              <a:t>Ejecutar - Gestionar</a:t>
            </a:r>
          </a:p>
          <a:p>
            <a:pPr marL="341313" indent="-341313" defTabSz="454025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es-CO" sz="2400" dirty="0">
                <a:solidFill>
                  <a:prstClr val="black"/>
                </a:solidFill>
                <a:ea typeface="MS PGothic" pitchFamily="34" charset="-128"/>
              </a:rPr>
              <a:t>Evaluar - </a:t>
            </a:r>
            <a:r>
              <a:rPr lang="es-CO" sz="2400" dirty="0" err="1">
                <a:solidFill>
                  <a:prstClr val="black"/>
                </a:solidFill>
                <a:ea typeface="MS PGothic" pitchFamily="34" charset="-128"/>
              </a:rPr>
              <a:t>Redireccionar</a:t>
            </a:r>
            <a:endParaRPr lang="es-CO" sz="24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38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2132856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HÁBITAT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es solo casa, vivienda, espacio público. ES: Trama construida desde un enlace de vida humana en el espacio, por lo tanto la construcción social del hábitat es construcción de las tramas sociales, culturales, económicas, físico espaciales y la vivienda. Es el conjunto de dinámicas  y acciones orientadas por intencionalidad  y horizontes de sentido compartido por  los habitantes organizados que reconocen las lógicas del habitar humano.  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Habitar no es solo residir estar dentro y ocupar un espacio. ES: Dotar de sentido cotidiano, nuestro tiempo y nuestro espacio.      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69583" y="836712"/>
            <a:ext cx="178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HÁBITAT:</a:t>
            </a:r>
            <a:endParaRPr lang="es-CO" sz="28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resentación PPT Alcaldia nuev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resentación PPT Alcaldia nuev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Presentación PPT Alcaldia nuev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879</Words>
  <Application>Microsoft Office PowerPoint</Application>
  <PresentationFormat>Presentación en pantalla (4:3)</PresentationFormat>
  <Paragraphs>155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Tema de Office</vt:lpstr>
      <vt:lpstr>4_Tema de Office</vt:lpstr>
      <vt:lpstr>5_Tema de Office</vt:lpstr>
      <vt:lpstr>6_Tema de Office</vt:lpstr>
      <vt:lpstr>1_Presentación PPT Alcaldia nueva</vt:lpstr>
      <vt:lpstr>Presentación PPT Alcaldia nueva</vt:lpstr>
      <vt:lpstr>2_Presentación PPT Alcaldia nueva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URBANISMO PEDAGOGICO - EDU</vt:lpstr>
      <vt:lpstr>Presentación de PowerPoint</vt:lpstr>
      <vt:lpstr>Presentación de PowerPoint</vt:lpstr>
      <vt:lpstr>Presentación de PowerPoint</vt:lpstr>
      <vt:lpstr>Presentación de PowerPoint</vt:lpstr>
      <vt:lpstr> www.jornadasdevida.weebly.com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Elisa Fernanda Guerra Mesa</dc:creator>
  <cp:lastModifiedBy>Elisa Fernanda Guerra Mesa</cp:lastModifiedBy>
  <cp:revision>15</cp:revision>
  <dcterms:created xsi:type="dcterms:W3CDTF">2014-11-27T14:24:55Z</dcterms:created>
  <dcterms:modified xsi:type="dcterms:W3CDTF">2014-11-28T12:48:56Z</dcterms:modified>
</cp:coreProperties>
</file>