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01" r:id="rId4"/>
    <p:sldMasterId id="2147483802" r:id="rId5"/>
    <p:sldMasterId id="2147483803" r:id="rId6"/>
    <p:sldMasterId id="2147483804" r:id="rId7"/>
    <p:sldMasterId id="2147483805" r:id="rId8"/>
    <p:sldMasterId id="2147483806" r:id="rId9"/>
    <p:sldMasterId id="2147483807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</p:sldIdLst>
  <p:sldSz cy="5143500" cx="9144000"/>
  <p:notesSz cx="6858000" cy="9144000"/>
  <p:embeddedFontLst>
    <p:embeddedFont>
      <p:font typeface="Raleway"/>
      <p:regular r:id="rId36"/>
      <p:bold r:id="rId37"/>
      <p:italic r:id="rId38"/>
      <p:boldItalic r:id="rId39"/>
    </p:embeddedFont>
    <p:embeddedFont>
      <p:font typeface="Proxima Nova"/>
      <p:regular r:id="rId40"/>
      <p:bold r:id="rId41"/>
      <p:italic r:id="rId42"/>
      <p:boldItalic r:id="rId43"/>
    </p:embeddedFont>
    <p:embeddedFont>
      <p:font typeface="Helvetica Neue"/>
      <p:regular r:id="rId44"/>
      <p:bold r:id="rId45"/>
      <p:italic r:id="rId46"/>
      <p:boldItalic r:id="rId47"/>
    </p:embeddedFont>
    <p:embeddedFont>
      <p:font typeface="Nunito Black"/>
      <p:bold r:id="rId48"/>
      <p:boldItalic r:id="rId49"/>
    </p:embeddedFont>
    <p:embeddedFont>
      <p:font typeface="Century Gothic"/>
      <p:regular r:id="rId50"/>
      <p:bold r:id="rId51"/>
      <p:italic r:id="rId52"/>
      <p:boldItalic r:id="rId53"/>
    </p:embeddedFont>
    <p:embeddedFont>
      <p:font typeface="Montserrat SemiBold"/>
      <p:regular r:id="rId54"/>
      <p:bold r:id="rId55"/>
      <p:italic r:id="rId56"/>
      <p:boldItalic r:id="rId57"/>
    </p:embeddedFont>
    <p:embeddedFont>
      <p:font typeface="Montserrat"/>
      <p:regular r:id="rId58"/>
      <p:bold r:id="rId59"/>
      <p:italic r:id="rId60"/>
      <p:boldItalic r:id="rId61"/>
    </p:embeddedFont>
    <p:embeddedFont>
      <p:font typeface="Montserrat Black"/>
      <p:bold r:id="rId62"/>
      <p:boldItalic r:id="rId63"/>
    </p:embeddedFont>
    <p:embeddedFont>
      <p:font typeface="Montserrat Medium"/>
      <p:regular r:id="rId64"/>
      <p:bold r:id="rId65"/>
      <p:italic r:id="rId66"/>
      <p:boldItalic r:id="rId67"/>
    </p:embeddedFont>
    <p:embeddedFont>
      <p:font typeface="Open Sans SemiBold"/>
      <p:regular r:id="rId68"/>
      <p:bold r:id="rId69"/>
      <p:italic r:id="rId70"/>
      <p:boldItalic r:id="rId71"/>
    </p:embeddedFont>
    <p:embeddedFont>
      <p:font typeface="Open Sans ExtraBold"/>
      <p:bold r:id="rId72"/>
      <p:boldItalic r:id="rId73"/>
    </p:embeddedFont>
    <p:embeddedFont>
      <p:font typeface="Arial Black"/>
      <p:regular r:id="rId74"/>
    </p:embeddedFont>
    <p:embeddedFont>
      <p:font typeface="Montserrat ExtraBold"/>
      <p:bold r:id="rId75"/>
      <p:boldItalic r:id="rId76"/>
    </p:embeddedFont>
    <p:embeddedFont>
      <p:font typeface="Helvetica Neue Light"/>
      <p:regular r:id="rId77"/>
      <p:bold r:id="rId78"/>
      <p:italic r:id="rId79"/>
      <p:boldItalic r:id="rId80"/>
    </p:embeddedFont>
    <p:embeddedFont>
      <p:font typeface="Open Sans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regular.fntdata"/><Relationship Id="rId84" Type="http://schemas.openxmlformats.org/officeDocument/2006/relationships/font" Target="fonts/OpenSans-boldItalic.fntdata"/><Relationship Id="rId83" Type="http://schemas.openxmlformats.org/officeDocument/2006/relationships/font" Target="fonts/OpenSans-italic.fntdata"/><Relationship Id="rId42" Type="http://schemas.openxmlformats.org/officeDocument/2006/relationships/font" Target="fonts/ProximaNova-italic.fntdata"/><Relationship Id="rId41" Type="http://schemas.openxmlformats.org/officeDocument/2006/relationships/font" Target="fonts/ProximaNova-bold.fntdata"/><Relationship Id="rId44" Type="http://schemas.openxmlformats.org/officeDocument/2006/relationships/font" Target="fonts/HelveticaNeue-regular.fntdata"/><Relationship Id="rId43" Type="http://schemas.openxmlformats.org/officeDocument/2006/relationships/font" Target="fonts/ProximaNova-boldItalic.fntdata"/><Relationship Id="rId46" Type="http://schemas.openxmlformats.org/officeDocument/2006/relationships/font" Target="fonts/HelveticaNeue-italic.fntdata"/><Relationship Id="rId45" Type="http://schemas.openxmlformats.org/officeDocument/2006/relationships/font" Target="fonts/HelveticaNeue-bold.fntdata"/><Relationship Id="rId80" Type="http://schemas.openxmlformats.org/officeDocument/2006/relationships/font" Target="fonts/HelveticaNeueLight-boldItalic.fntdata"/><Relationship Id="rId82" Type="http://schemas.openxmlformats.org/officeDocument/2006/relationships/font" Target="fonts/OpenSans-bold.fntdata"/><Relationship Id="rId81" Type="http://schemas.openxmlformats.org/officeDocument/2006/relationships/font" Target="fonts/OpenSans-regular.fntdata"/><Relationship Id="rId1" Type="http://schemas.openxmlformats.org/officeDocument/2006/relationships/theme" Target="theme/theme8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font" Target="fonts/NunitoBlack-bold.fntdata"/><Relationship Id="rId47" Type="http://schemas.openxmlformats.org/officeDocument/2006/relationships/font" Target="fonts/HelveticaNeue-boldItalic.fntdata"/><Relationship Id="rId49" Type="http://schemas.openxmlformats.org/officeDocument/2006/relationships/font" Target="fonts/NunitoBlack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font" Target="fonts/OpenSansExtraBold-boldItalic.fntdata"/><Relationship Id="rId72" Type="http://schemas.openxmlformats.org/officeDocument/2006/relationships/font" Target="fonts/OpenSansExtraBold-bold.fntdata"/><Relationship Id="rId31" Type="http://schemas.openxmlformats.org/officeDocument/2006/relationships/slide" Target="slides/slide20.xml"/><Relationship Id="rId75" Type="http://schemas.openxmlformats.org/officeDocument/2006/relationships/font" Target="fonts/MontserratExtraBold-bold.fntdata"/><Relationship Id="rId30" Type="http://schemas.openxmlformats.org/officeDocument/2006/relationships/slide" Target="slides/slide19.xml"/><Relationship Id="rId74" Type="http://schemas.openxmlformats.org/officeDocument/2006/relationships/font" Target="fonts/ArialBlack-regular.fntdata"/><Relationship Id="rId33" Type="http://schemas.openxmlformats.org/officeDocument/2006/relationships/slide" Target="slides/slide22.xml"/><Relationship Id="rId77" Type="http://schemas.openxmlformats.org/officeDocument/2006/relationships/font" Target="fonts/HelveticaNeueLight-regular.fntdata"/><Relationship Id="rId32" Type="http://schemas.openxmlformats.org/officeDocument/2006/relationships/slide" Target="slides/slide21.xml"/><Relationship Id="rId76" Type="http://schemas.openxmlformats.org/officeDocument/2006/relationships/font" Target="fonts/MontserratExtraBold-boldItalic.fntdata"/><Relationship Id="rId35" Type="http://schemas.openxmlformats.org/officeDocument/2006/relationships/slide" Target="slides/slide24.xml"/><Relationship Id="rId79" Type="http://schemas.openxmlformats.org/officeDocument/2006/relationships/font" Target="fonts/HelveticaNeueLight-italic.fntdata"/><Relationship Id="rId34" Type="http://schemas.openxmlformats.org/officeDocument/2006/relationships/slide" Target="slides/slide23.xml"/><Relationship Id="rId78" Type="http://schemas.openxmlformats.org/officeDocument/2006/relationships/font" Target="fonts/HelveticaNeueLight-bold.fntdata"/><Relationship Id="rId71" Type="http://schemas.openxmlformats.org/officeDocument/2006/relationships/font" Target="fonts/OpenSansSemiBold-boldItalic.fntdata"/><Relationship Id="rId70" Type="http://schemas.openxmlformats.org/officeDocument/2006/relationships/font" Target="fonts/OpenSansSemiBold-italic.fntdata"/><Relationship Id="rId37" Type="http://schemas.openxmlformats.org/officeDocument/2006/relationships/font" Target="fonts/Raleway-bold.fntdata"/><Relationship Id="rId36" Type="http://schemas.openxmlformats.org/officeDocument/2006/relationships/font" Target="fonts/Raleway-regular.fntdata"/><Relationship Id="rId39" Type="http://schemas.openxmlformats.org/officeDocument/2006/relationships/font" Target="fonts/Raleway-boldItalic.fntdata"/><Relationship Id="rId38" Type="http://schemas.openxmlformats.org/officeDocument/2006/relationships/font" Target="fonts/Raleway-italic.fntdata"/><Relationship Id="rId62" Type="http://schemas.openxmlformats.org/officeDocument/2006/relationships/font" Target="fonts/MontserratBlack-bold.fntdata"/><Relationship Id="rId61" Type="http://schemas.openxmlformats.org/officeDocument/2006/relationships/font" Target="fonts/Montserrat-boldItalic.fntdata"/><Relationship Id="rId20" Type="http://schemas.openxmlformats.org/officeDocument/2006/relationships/slide" Target="slides/slide9.xml"/><Relationship Id="rId64" Type="http://schemas.openxmlformats.org/officeDocument/2006/relationships/font" Target="fonts/MontserratMedium-regular.fntdata"/><Relationship Id="rId63" Type="http://schemas.openxmlformats.org/officeDocument/2006/relationships/font" Target="fonts/MontserratBlack-boldItalic.fntdata"/><Relationship Id="rId22" Type="http://schemas.openxmlformats.org/officeDocument/2006/relationships/slide" Target="slides/slide11.xml"/><Relationship Id="rId66" Type="http://schemas.openxmlformats.org/officeDocument/2006/relationships/font" Target="fonts/MontserratMedium-italic.fntdata"/><Relationship Id="rId21" Type="http://schemas.openxmlformats.org/officeDocument/2006/relationships/slide" Target="slides/slide10.xml"/><Relationship Id="rId65" Type="http://schemas.openxmlformats.org/officeDocument/2006/relationships/font" Target="fonts/MontserratMedium-bold.fntdata"/><Relationship Id="rId24" Type="http://schemas.openxmlformats.org/officeDocument/2006/relationships/slide" Target="slides/slide13.xml"/><Relationship Id="rId68" Type="http://schemas.openxmlformats.org/officeDocument/2006/relationships/font" Target="fonts/OpenSansSemiBold-regular.fntdata"/><Relationship Id="rId23" Type="http://schemas.openxmlformats.org/officeDocument/2006/relationships/slide" Target="slides/slide12.xml"/><Relationship Id="rId67" Type="http://schemas.openxmlformats.org/officeDocument/2006/relationships/font" Target="fonts/MontserratMedium-boldItalic.fntdata"/><Relationship Id="rId60" Type="http://schemas.openxmlformats.org/officeDocument/2006/relationships/font" Target="fonts/Montserrat-italic.fntdata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69" Type="http://schemas.openxmlformats.org/officeDocument/2006/relationships/font" Target="fonts/OpenSansSemiBold-bold.fntdata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9" Type="http://schemas.openxmlformats.org/officeDocument/2006/relationships/slide" Target="slides/slide18.xml"/><Relationship Id="rId51" Type="http://schemas.openxmlformats.org/officeDocument/2006/relationships/font" Target="fonts/CenturyGothic-bold.fntdata"/><Relationship Id="rId50" Type="http://schemas.openxmlformats.org/officeDocument/2006/relationships/font" Target="fonts/CenturyGothic-regular.fntdata"/><Relationship Id="rId53" Type="http://schemas.openxmlformats.org/officeDocument/2006/relationships/font" Target="fonts/CenturyGothic-boldItalic.fntdata"/><Relationship Id="rId52" Type="http://schemas.openxmlformats.org/officeDocument/2006/relationships/font" Target="fonts/CenturyGothic-italic.fntdata"/><Relationship Id="rId11" Type="http://schemas.openxmlformats.org/officeDocument/2006/relationships/notesMaster" Target="notesMasters/notesMaster1.xml"/><Relationship Id="rId55" Type="http://schemas.openxmlformats.org/officeDocument/2006/relationships/font" Target="fonts/MontserratSemiBold-bold.fntdata"/><Relationship Id="rId10" Type="http://schemas.openxmlformats.org/officeDocument/2006/relationships/slideMaster" Target="slideMasters/slideMaster7.xml"/><Relationship Id="rId54" Type="http://schemas.openxmlformats.org/officeDocument/2006/relationships/font" Target="fonts/MontserratSemiBold-regular.fntdata"/><Relationship Id="rId13" Type="http://schemas.openxmlformats.org/officeDocument/2006/relationships/slide" Target="slides/slide2.xml"/><Relationship Id="rId57" Type="http://schemas.openxmlformats.org/officeDocument/2006/relationships/font" Target="fonts/MontserratSemiBold-boldItalic.fntdata"/><Relationship Id="rId12" Type="http://schemas.openxmlformats.org/officeDocument/2006/relationships/slide" Target="slides/slide1.xml"/><Relationship Id="rId56" Type="http://schemas.openxmlformats.org/officeDocument/2006/relationships/font" Target="fonts/MontserratSemiBold-italic.fntdata"/><Relationship Id="rId15" Type="http://schemas.openxmlformats.org/officeDocument/2006/relationships/slide" Target="slides/slide4.xml"/><Relationship Id="rId59" Type="http://schemas.openxmlformats.org/officeDocument/2006/relationships/font" Target="fonts/Montserrat-bold.fntdata"/><Relationship Id="rId14" Type="http://schemas.openxmlformats.org/officeDocument/2006/relationships/slide" Target="slides/slide3.xml"/><Relationship Id="rId58" Type="http://schemas.openxmlformats.org/officeDocument/2006/relationships/font" Target="fonts/Montserrat-regular.fntdata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8f0ee9af65_1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8f0ee9af65_1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7d94a70c4f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27d94a70c4f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27d94a70c4f_0_1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27d94a70c4f_0_1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27d94a70c4f_0_1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27d94a70c4f_0_1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27e331792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27e331792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18f0ee9af65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18f0ee9af65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27a6939a123_0_9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27a6939a123_0_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MODELO ACTUAL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 modelo actual está basado en disparadores. ¿Qué quiere decir esto? Que el equipo que trabaja en la experiencia conversacional de Boti, define un contenido y le asigna palabras clave o keywords a través de las cuales “matcheamos” con el contenido solicitado por el vecino.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 punto de dolor de este modelo es que tenemos un 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margen de error alto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porque si el vecino ingresa una keyword que no está disponible, puede disparar un “no entendido” o un “falso positivo”.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-"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“No entendido” es cuando Boti no comprende lo que el vecino le escribe. Ahí le dice: </a:t>
            </a:r>
            <a:r>
              <a:rPr i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“Todavía no tengo ese contenido” o “Creo que no te entendí”.</a:t>
            </a:r>
            <a:endParaRPr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-"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“Falso positivo” es cuando Boti brinda información incorrecta (por ejemplo, le preguntás por “dónde estacionar la bici” y responde por “dónde estacionar autos”).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27a6939a123_0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27a6939a123_0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27a6939a123_0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27a6939a123_0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 Definimos qué intenciones queremos que sean "mostrables" al usuario para este nuevo modelo (500 por ahora)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 Diseñamos un relacionamiento de intenciones para aquellas no mostrables (cuando tienen muchos puntos)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 Bloqueamos el disparo de la nueva IA ante determinados escenarios del usuario (saludos, envío de letras, números, imágenes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 Mejoramos la interpretación de los errores ortográficos del usuario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 Mejoramos los disparadores/keywords de las intenciones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 Hicimos ajustes de wording en el contenido las conversaciones teniendo en cuenta los criterios que dan peso (emojis correctos, palabras clave en negrita, acortar distancia entre palabras clave..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27a6939a123_0_1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27a6939a123_0_1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NUEVO MODELO DE ENTENDIMIENTO + MACHINE LEARNING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resolver los problemas de “no entendidos” o “falsos positivos” trabajamos en un 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nuevo modelo de entendimiento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 en la incorporación de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machine learning.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 objetivo es cambiar el paradigma, es decir, que Boti no responda a disparadores sino que responda a otros criterios más amplios (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criterios de indexación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Así, cuando un vecino le escribe a Boti, el chatbot puede buscar dentro de una cantidad de contenido mucho más grande: emojis, disparadores (los sigue teniendo en cuenta), el contenido completo de la conversación, palabras en negrita, la proximidad entre palabras -que en la conversación las palabras estén cerca en el párrafo-, contenidos mostrables para este modelo, etc.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 que pondera este nuevo modelo de IA es el contenido de la conversación en sí misma, lo que dice Boti. Y para poder matchear lo que pregunta el usuario con ese contenido (y no más con disparadores) es que 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orientamos al motor de búsqueda 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 ciertos "criterios de indexación". Son criterios que tiene que ir a buscar en todo ese mar de información, indicaciones de qué ir a leer para ver si ahí encuentra algo que matchee con lo que pregunta el usuario.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Esos criterios van a aportar  información y también un puntaje 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(scoring)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Es decir, si lo que escribió el usuario lo encuentra escrito en algún contenido va a dar “x” puntaje, si encima está en negritas va a sumar otro puntaje, y si encima la distancia entre palabras es próxima, va a dar más puntaje, y si también esas palabras están entre los disparadores de ese intent dará más puntaje aún. Eso hará que cada intención se vaya componiendo de un puntaje/score dinámico en base a lo que pregunte cada usuario. El motor de indexación lo que hará entonces es ofrecer a ese usuario un ranking de intenciones (respuestas posibles) con mayor puntaje en base a lo que preguntó y a los criterios que detectó en cada una.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 si a este nuevo modelo le sumamos 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machine learning con NLP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el modelo empieza a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aprender de las opciones elegidas 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 los usuarios. Esto le permite dar mejores respuestas en próximas consultas.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medida que el sistema se vaya enriqueciendo y alimentando, se espera enriquecer al bot para que el umbral de confianza permita ofrecer una única opción.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27a6939a123_0_10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27a6939a123_0_10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7e331792f7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7e331792f7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27a6939a123_0_1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27a6939a123_0_1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27a6939a123_0_1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27a6939a123_0_1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INTELIGENCIA ARTIFICIAL GENERATIVA / CHAT GPT</a:t>
            </a:r>
            <a:endParaRPr b="1" sz="18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Las 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IA generativas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como la que usa 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ChatGPT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se alimentan de diversas webs para generar el contenido. Queremos llevar esto a nuestro chatbot y, en ese sentido, estamos trabajando con Microsoft (socio de OpenAI) para sumar ChatGPT a Boti.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 ahora estamos analizando contenidos (la idea es empezar con información blanda, por ejemplo, sobre Cultura y Turismo en la Ciudad) y ya estamos haciendo un scraping de webs para sumar nuevas fuentes de información que alimenten a Boti: webs, flujos conversacionales y otros documentos.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Resultados: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Más alcance de información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Mayor capacidad de respuesta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Contenidos más actualizados</a:t>
            </a:r>
            <a:b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27b47a23c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27b47a23c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27d94a70c4f_0_1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27d94a70c4f_0_1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18f0ee9af65_1_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18f0ee9af65_1_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54a90299c1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54a90299c1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56ece500f7_0_3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56ece500f7_0_3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54c109b1c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54c109b1c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8f0ee9af65_1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18f0ee9af65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Honesta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-Transmití calma. Evitá reacciones y emojis intensos o negativos.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-Usá la voz activa, escribí frases simples.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-Expresate con humildad.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-Sé franco y no des vueltas.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-Cuanto más breve, mejor.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highlight>
                  <a:srgbClr val="FFFF00"/>
                </a:highlight>
              </a:rPr>
              <a:t>Dalai Lama "Sé amable siempre que sea posible. Siempre es posible".</a:t>
            </a:r>
            <a:endParaRPr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Servicial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-Transmití que ayudar es tu propósito.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-Preguntá para guiar, pero sin presionar.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-Transmití empatía, hablamos como equipo.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highlight>
                  <a:srgbClr val="FFFF00"/>
                </a:highlight>
              </a:rPr>
              <a:t>Alfred Pennyworth “Estoy con usted, Master Bruce. Siempre lo estuve”.</a:t>
            </a:r>
            <a:endParaRPr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Resolutiva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-Demostrá que siempre hay solución o salidas alternativas.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-No des lugar a la incertidumbre.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-Sé preciso.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-Evitá los verbos pasivos.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highlight>
                  <a:srgbClr val="FFFF00"/>
                </a:highlight>
              </a:rPr>
              <a:t>“Siempre parece haber una manera de arreglar las cosas”.</a:t>
            </a:r>
            <a:endParaRPr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Didáctica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-Enfócate en guiar antes que en contar.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-Simplificá lo técnico, para que todos entiendan.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-Contagiá entusiasmo.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45af2c65f1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45af2c65f1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¿Quién es Boti?</a:t>
            </a:r>
            <a:endParaRPr b="1">
              <a:highlight>
                <a:srgbClr val="C9DAF8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El primer chat de la Ciudad de Buenos Aires empezó a funcionar en 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2012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, atendido por un equipo de 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personas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, como complemento al servicio de atención telefónica.  Se trataba de una iniciativa de inclusión para personas hipoacúsicas.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En 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2013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 se creó el primer chat con 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Inteligencia Artificial 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del Gobierno, que contaba con un interpretador semántico para resolver inquietudes de los ciudadanos.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Para 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2015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, la Ciudad contaba con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 cinco canales de atención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: la aplicación BA 147, la línea telefónica 147, correo electrónico, el chat virtual con derivación a operadores humanos y dos asistentes virtuales que respondían vía chat consultas sobre 200 trámites.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En 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2018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 se conformó un equipo de trabajo para 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unificar estos canales de atención. </a:t>
            </a:r>
            <a:r>
              <a:rPr lang="es-419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Es así como, en febrero de </a:t>
            </a:r>
            <a:r>
              <a:rPr b="1" lang="es-419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2019, Boti llega a WhatsApp.</a:t>
            </a:r>
            <a:r>
              <a:rPr lang="es-419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 Un asistente conversacional resolutivo y servicial que estaría a disposición de los ciudadanos las 24 horas del día, los 365 días del año a través de la plataforma de mensajería más utilizada en los smartphones del país.</a:t>
            </a:r>
            <a:endParaRPr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De esta manera, </a:t>
            </a:r>
            <a:r>
              <a:rPr b="1" lang="es-419" u="sng">
                <a:latin typeface="Montserrat"/>
                <a:ea typeface="Montserrat"/>
                <a:cs typeface="Montserrat"/>
                <a:sym typeface="Montserrat"/>
              </a:rPr>
              <a:t>nos convertimos en el primer gobierno del mundo en usar WhatsApp como canal de contacto con los ciudadanos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 En el primer trimestre de 2022, alcanzamos el 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récord de conversaciones con más de 26 millones en tres meses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 y, a lo largo de todo el 2022, acumuló</a:t>
            </a:r>
            <a:r>
              <a:rPr b="1" lang="es-419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58 millones.</a:t>
            </a:r>
            <a:endParaRPr b="1" sz="1400" u="sng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Actualmente el 18 % de la interacción de los ciudadanos con el Gobierno es a través de Boti.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Ciudad de Buenos Aires, además de Boti, tiene otros canales de atención y de contacto con los vecinos: la atención presencial en Comunas, la app BA147 y la línea telefónica 147 y la página web de la Ciudad. Hoy Boti representa el </a:t>
            </a: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18 % 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esa interacciones y nuestro desafío es seguir consolidándolo como canal, con nuevos contenidos e con la incorporación de nueva IA para que las personas puedan resolver la mayor cantidad de consultas, trámites y gestiones a través de su WhatsApp, y aprovechar el tiempo que perderían en trámites para usarlo como quieran.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Datos canal GCBA/ Q consultas (abril 2023):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Comunas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192.776 (3 %)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App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49.692 (1 %)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Call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632.603 (11 %)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Web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 3.721.839 (66 %)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Boti</a:t>
            </a:r>
            <a:r>
              <a:rPr lang="es-4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s-419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1.034.018 (18 %)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TOTAL: 5.630.928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USUARIOS BOTI ABRIL: </a:t>
            </a:r>
            <a:r>
              <a:rPr b="1" lang="es-419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649.414 </a:t>
            </a:r>
            <a:r>
              <a:rPr lang="es-419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(TODOS LOS CANALES)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49f08efe47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49f08efe4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27d94a70c4f_0_8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27d94a70c4f_0_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0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411" name="Google Shape;411;p10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412" name="Google Shape;412;p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/>
        </p:txBody>
      </p:sp>
      <p:sp>
        <p:nvSpPr>
          <p:cNvPr id="415" name="Google Shape;415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18" name="Google Shape;418;p10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19" name="Google Shape;419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22" name="Google Shape;422;p10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indent="-2857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2pPr>
            <a:lvl3pPr indent="-2857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3pPr>
            <a:lvl4pPr indent="-2857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4pPr>
            <a:lvl5pPr indent="-2857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5pPr>
            <a:lvl6pPr indent="-2857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6pPr>
            <a:lvl7pPr indent="-2857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7pPr>
            <a:lvl8pPr indent="-2857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8pPr>
            <a:lvl9pPr indent="-2857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1200"/>
            </a:lvl9pPr>
          </a:lstStyle>
          <a:p/>
        </p:txBody>
      </p:sp>
      <p:sp>
        <p:nvSpPr>
          <p:cNvPr id="423" name="Google Shape;423;p10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indent="-2857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2pPr>
            <a:lvl3pPr indent="-2857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3pPr>
            <a:lvl4pPr indent="-2857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4pPr>
            <a:lvl5pPr indent="-2857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5pPr>
            <a:lvl6pPr indent="-2857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6pPr>
            <a:lvl7pPr indent="-2857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7pPr>
            <a:lvl8pPr indent="-2857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8pPr>
            <a:lvl9pPr indent="-2857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1200"/>
            </a:lvl9pPr>
          </a:lstStyle>
          <a:p/>
        </p:txBody>
      </p:sp>
      <p:sp>
        <p:nvSpPr>
          <p:cNvPr id="424" name="Google Shape;424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27" name="Google Shape;427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1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430" name="Google Shape;430;p11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1pPr>
            <a:lvl2pPr indent="-2857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2pPr>
            <a:lvl3pPr indent="-2857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3pPr>
            <a:lvl4pPr indent="-2857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4pPr>
            <a:lvl5pPr indent="-2857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5pPr>
            <a:lvl6pPr indent="-2857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6pPr>
            <a:lvl7pPr indent="-2857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7pPr>
            <a:lvl8pPr indent="-2857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8pPr>
            <a:lvl9pPr indent="-2857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1200"/>
            </a:lvl9pPr>
          </a:lstStyle>
          <a:p/>
        </p:txBody>
      </p:sp>
      <p:sp>
        <p:nvSpPr>
          <p:cNvPr id="431" name="Google Shape;431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434" name="Google Shape;434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/>
        </p:txBody>
      </p:sp>
      <p:sp>
        <p:nvSpPr>
          <p:cNvPr id="438" name="Google Shape;438;p1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439" name="Google Shape;439;p1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0" name="Google Shape;440;p1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1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443" name="Google Shape;443;p1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1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6" name="Google Shape;446;p11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7" name="Google Shape;447;p1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Empty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53" name="Google Shape;453;p1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4" name="Google Shape;454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" showMasterSp="0">
  <p:cSld name="Diapositiva de título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18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25700" spcFirstLastPara="1" rIns="25700" wrap="square" tIns="2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457" name="Google Shape;457;p118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8" name="Google Shape;458;p118"/>
          <p:cNvSpPr txBox="1"/>
          <p:nvPr>
            <p:ph idx="12" type="sldNum"/>
          </p:nvPr>
        </p:nvSpPr>
        <p:spPr>
          <a:xfrm>
            <a:off x="8318207" y="4812657"/>
            <a:ext cx="197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25700" spcFirstLastPara="1" rIns="25700" wrap="square" tIns="2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1 1">
  <p:cSld name="Interior 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0" name="Google Shape;460;p119"/>
          <p:cNvCxnSpPr/>
          <p:nvPr/>
        </p:nvCxnSpPr>
        <p:spPr>
          <a:xfrm>
            <a:off x="8865672" y="4935519"/>
            <a:ext cx="0" cy="13470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1" name="Google Shape;461;p119"/>
          <p:cNvSpPr txBox="1"/>
          <p:nvPr/>
        </p:nvSpPr>
        <p:spPr>
          <a:xfrm>
            <a:off x="8915864" y="4899160"/>
            <a:ext cx="2493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00" lIns="27000" spcFirstLastPara="1" rIns="27000" wrap="square" tIns="27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s-419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0" i="0" sz="8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1">
  <p:cSld name="1_Interior 1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3" name="Google Shape;463;p120"/>
          <p:cNvCxnSpPr/>
          <p:nvPr/>
        </p:nvCxnSpPr>
        <p:spPr>
          <a:xfrm>
            <a:off x="8865672" y="4935519"/>
            <a:ext cx="0" cy="13470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4" name="Google Shape;464;p120"/>
          <p:cNvSpPr txBox="1"/>
          <p:nvPr/>
        </p:nvSpPr>
        <p:spPr>
          <a:xfrm>
            <a:off x="8915864" y="4899160"/>
            <a:ext cx="2493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00" lIns="27000" spcFirstLastPara="1" rIns="27000" wrap="square" tIns="27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s-419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0" i="0" sz="8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3">
  <p:cSld name="CUSTOM_2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21"/>
          <p:cNvSpPr txBox="1"/>
          <p:nvPr>
            <p:ph type="title"/>
          </p:nvPr>
        </p:nvSpPr>
        <p:spPr>
          <a:xfrm>
            <a:off x="293175" y="152975"/>
            <a:ext cx="78396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3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3 1">
  <p:cSld name="CUSTOM_2_1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22"/>
          <p:cNvSpPr txBox="1"/>
          <p:nvPr>
            <p:ph type="title"/>
          </p:nvPr>
        </p:nvSpPr>
        <p:spPr>
          <a:xfrm>
            <a:off x="293175" y="152975"/>
            <a:ext cx="78396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3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apositiva de título">
  <p:cSld name="2_Diapositiva de título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">
  <p:cSld name="Diseño personalizado 1">
    <p:bg>
      <p:bgPr>
        <a:solidFill>
          <a:srgbClr val="E4005D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720875" y="1950325"/>
            <a:ext cx="56979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2938225" y="4200200"/>
            <a:ext cx="32634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400">
                <a:solidFill>
                  <a:srgbClr val="FFFFFF"/>
                </a:solidFill>
              </a:defRPr>
            </a:lvl1pPr>
            <a:lvl2pPr lvl="1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7" name="Google Shape;477;p1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8" name="Google Shape;478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81" name="Google Shape;481;p1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4" name="Google Shape;484;p1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5" name="Google Shape;485;p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8" name="Google Shape;488;p1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9" name="Google Shape;489;p1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0" name="Google Shape;490;p1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3" name="Google Shape;493;p1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6" name="Google Shape;496;p1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7" name="Google Shape;497;p1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0" name="Google Shape;500;p1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1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4" name="Google Shape;504;p1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5" name="Google Shape;505;p1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6" name="Google Shape;506;p1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09" name="Google Shape;509;p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2" name="Google Shape;512;p1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3" name="Google Shape;513;p1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>
  <p:cSld name="Diapositiva de título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318207" y="4812657"/>
            <a:ext cx="197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8" name="Google Shape;518;p1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9" name="Google Shape;519;p1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3">
  <p:cSld name="CUSTOM_2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38"/>
          <p:cNvSpPr txBox="1"/>
          <p:nvPr>
            <p:ph type="title"/>
          </p:nvPr>
        </p:nvSpPr>
        <p:spPr>
          <a:xfrm>
            <a:off x="293175" y="152975"/>
            <a:ext cx="78396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 showMasterSp="0">
  <p:cSld name="TITLE_1 2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39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375" lIns="91375" spcFirstLastPara="1" rIns="91375" wrap="square" tIns="913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24" name="Google Shape;524;p139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25" name="Google Shape;525;p139"/>
          <p:cNvSpPr txBox="1"/>
          <p:nvPr>
            <p:ph idx="12" type="sldNum"/>
          </p:nvPr>
        </p:nvSpPr>
        <p:spPr>
          <a:xfrm>
            <a:off x="8684485" y="4700797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TITLE_1_4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0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28" name="Google Shape;528;p140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29" name="Google Shape;529;p140"/>
          <p:cNvSpPr txBox="1"/>
          <p:nvPr>
            <p:ph idx="12" type="sldNum"/>
          </p:nvPr>
        </p:nvSpPr>
        <p:spPr>
          <a:xfrm>
            <a:off x="8684347" y="4700820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" showMasterSp="0">
  <p:cSld name="Diapositiva de título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41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32" name="Google Shape;532;p141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33" name="Google Shape;533;p141"/>
          <p:cNvSpPr txBox="1"/>
          <p:nvPr>
            <p:ph idx="12" type="sldNum"/>
          </p:nvPr>
        </p:nvSpPr>
        <p:spPr>
          <a:xfrm>
            <a:off x="8318207" y="4812657"/>
            <a:ext cx="197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5">
  <p:cSld name="TITLE_1_6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42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36" name="Google Shape;536;p142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37" name="Google Shape;537;p142"/>
          <p:cNvSpPr txBox="1"/>
          <p:nvPr>
            <p:ph idx="12" type="sldNum"/>
          </p:nvPr>
        </p:nvSpPr>
        <p:spPr>
          <a:xfrm>
            <a:off x="8684347" y="4700820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1_2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43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40" name="Google Shape;540;p143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41" name="Google Shape;541;p143"/>
          <p:cNvSpPr txBox="1"/>
          <p:nvPr>
            <p:ph idx="12" type="sldNum"/>
          </p:nvPr>
        </p:nvSpPr>
        <p:spPr>
          <a:xfrm>
            <a:off x="8684347" y="4700820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45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5" name="Google Shape;545;p145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500"/>
              <a:buChar char="■"/>
              <a:defRPr sz="1500"/>
            </a:lvl9pPr>
          </a:lstStyle>
          <a:p/>
        </p:txBody>
      </p:sp>
      <p:sp>
        <p:nvSpPr>
          <p:cNvPr id="546" name="Google Shape;546;p145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47" name="Google Shape;547;p14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14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14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56" name="Google Shape;556;p1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57" name="Google Shape;557;p1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4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60" name="Google Shape;560;p1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3" name="Google Shape;563;p1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4" name="Google Shape;564;p1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7" name="Google Shape;567;p1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68" name="Google Shape;568;p1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69" name="Google Shape;569;p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2" name="Google Shape;572;p1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5" name="Google Shape;575;p15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76" name="Google Shape;576;p1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5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79" name="Google Shape;579;p1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15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83" name="Google Shape;583;p15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4" name="Google Shape;584;p15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5" name="Google Shape;585;p1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88" name="Google Shape;588;p1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5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1" name="Google Shape;591;p15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2" name="Google Shape;592;p1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3">
  <p:cSld name="CUSTOM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293175" y="152975"/>
            <a:ext cx="78396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Empty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60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9" name="Google Shape;599;p160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500"/>
              <a:buChar char="■"/>
              <a:defRPr sz="1500"/>
            </a:lvl9pPr>
          </a:lstStyle>
          <a:p/>
        </p:txBody>
      </p:sp>
      <p:sp>
        <p:nvSpPr>
          <p:cNvPr id="600" name="Google Shape;600;p160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01" name="Google Shape;601;p16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16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16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centro)">
  <p:cSld name="TITLE_AND_BODY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666750" y="17002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Char char="■"/>
              <a:defRPr sz="1500"/>
            </a:lvl9pPr>
          </a:lstStyle>
          <a:p/>
        </p:txBody>
      </p:sp>
      <p:sp>
        <p:nvSpPr>
          <p:cNvPr id="75" name="Google Shape;75;p19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76" name="Google Shape;76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Empt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7" name="Google Shape;87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8" name="Google Shape;8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1" name="Google Shape;9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8" name="Google Shape;98;p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2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7" name="Google Shape;10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0" name="Google Shape;11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4" name="Google Shape;114;p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5" name="Google Shape;115;p3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9" name="Google Shape;11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3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3" name="Google Shape;12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" name="Google Shape;12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9" name="Google Shape;12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3">
  <p:cSld name="CUSTOM_2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5"/>
          <p:cNvSpPr txBox="1"/>
          <p:nvPr>
            <p:ph type="title"/>
          </p:nvPr>
        </p:nvSpPr>
        <p:spPr>
          <a:xfrm>
            <a:off x="293175" y="152975"/>
            <a:ext cx="78396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 showMasterSp="0">
  <p:cSld name="TITLE_1 2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6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375" lIns="91375" spcFirstLastPara="1" rIns="91375" wrap="square" tIns="913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4" name="Google Shape;134;p36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5" name="Google Shape;135;p36"/>
          <p:cNvSpPr txBox="1"/>
          <p:nvPr>
            <p:ph idx="12" type="sldNum"/>
          </p:nvPr>
        </p:nvSpPr>
        <p:spPr>
          <a:xfrm>
            <a:off x="8684485" y="4700797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TITLE_1_4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7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8" name="Google Shape;138;p37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9" name="Google Shape;139;p37"/>
          <p:cNvSpPr txBox="1"/>
          <p:nvPr>
            <p:ph idx="12" type="sldNum"/>
          </p:nvPr>
        </p:nvSpPr>
        <p:spPr>
          <a:xfrm>
            <a:off x="8684347" y="4700820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" showMasterSp="0">
  <p:cSld name="Diapositiva de título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8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2" name="Google Shape;142;p38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43" name="Google Shape;143;p38"/>
          <p:cNvSpPr txBox="1"/>
          <p:nvPr>
            <p:ph idx="12" type="sldNum"/>
          </p:nvPr>
        </p:nvSpPr>
        <p:spPr>
          <a:xfrm>
            <a:off x="8318207" y="4812657"/>
            <a:ext cx="197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5">
  <p:cSld name="TITLE_1_6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9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6" name="Google Shape;146;p39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47" name="Google Shape;147;p39"/>
          <p:cNvSpPr txBox="1"/>
          <p:nvPr>
            <p:ph idx="12" type="sldNum"/>
          </p:nvPr>
        </p:nvSpPr>
        <p:spPr>
          <a:xfrm>
            <a:off x="8684347" y="4700820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1_2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0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0" name="Google Shape;150;p40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51" name="Google Shape;151;p40"/>
          <p:cNvSpPr txBox="1"/>
          <p:nvPr>
            <p:ph idx="12" type="sldNum"/>
          </p:nvPr>
        </p:nvSpPr>
        <p:spPr>
          <a:xfrm>
            <a:off x="8684347" y="4700820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 lnSpcReduction="2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5" name="Google Shape;155;p42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500"/>
              <a:buChar char="■"/>
              <a:defRPr sz="1500"/>
            </a:lvl9pPr>
          </a:lstStyle>
          <a:p/>
        </p:txBody>
      </p:sp>
      <p:sp>
        <p:nvSpPr>
          <p:cNvPr id="156" name="Google Shape;156;p42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7" name="Google Shape;157;p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8" name="Google Shape;168;p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9" name="Google Shape;16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2" name="Google Shape;17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" name="Google Shape;175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6" name="Google Shape;17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9" name="Google Shape;179;p4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0" name="Google Shape;180;p4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1" name="Google Shape;181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4" name="Google Shape;18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7" name="Google Shape;187;p5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8" name="Google Shape;188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1" name="Google Shape;191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5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5" name="Google Shape;195;p5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6" name="Google Shape;196;p5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7" name="Google Shape;197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00" name="Google Shape;200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" name="Google Shape;203;p5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4" name="Google Shape;204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2">
  <p:cSld name="Interior 2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5"/>
          <p:cNvSpPr/>
          <p:nvPr/>
        </p:nvSpPr>
        <p:spPr>
          <a:xfrm>
            <a:off x="0" y="-494"/>
            <a:ext cx="9144000" cy="5724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Google Shape;207;p55"/>
          <p:cNvCxnSpPr/>
          <p:nvPr/>
        </p:nvCxnSpPr>
        <p:spPr>
          <a:xfrm>
            <a:off x="8793077" y="4838183"/>
            <a:ext cx="0" cy="1887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8" name="Google Shape;208;p55"/>
          <p:cNvSpPr txBox="1"/>
          <p:nvPr/>
        </p:nvSpPr>
        <p:spPr>
          <a:xfrm>
            <a:off x="8822951" y="4837801"/>
            <a:ext cx="3228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00" lIns="54000" spcFirstLastPara="1" rIns="54000" wrap="square" tIns="27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s-419" sz="800" u="none" cap="none" strike="noStrike">
                <a:solidFill>
                  <a:srgbClr val="404040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0" i="0" sz="800" u="none" cap="none" strike="noStrike">
              <a:solidFill>
                <a:srgbClr val="4040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3" name="Google Shape;213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3">
  <p:cSld name="CUSTOM_2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8"/>
          <p:cNvSpPr txBox="1"/>
          <p:nvPr>
            <p:ph type="title"/>
          </p:nvPr>
        </p:nvSpPr>
        <p:spPr>
          <a:xfrm>
            <a:off x="293175" y="152975"/>
            <a:ext cx="78396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9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8" name="Google Shape;218;p59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1500"/>
              <a:buChar char="■"/>
              <a:defRPr sz="1500"/>
            </a:lvl9pPr>
          </a:lstStyle>
          <a:p/>
        </p:txBody>
      </p:sp>
      <p:sp>
        <p:nvSpPr>
          <p:cNvPr id="219" name="Google Shape;219;p59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20" name="Google Shape;220;p5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5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5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 showMasterSp="0">
  <p:cSld name="TITLE_1 2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0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375" lIns="91375" spcFirstLastPara="1" rIns="91375" wrap="square" tIns="913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5" name="Google Shape;225;p60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26" name="Google Shape;226;p60"/>
          <p:cNvSpPr txBox="1"/>
          <p:nvPr>
            <p:ph idx="12" type="sldNum"/>
          </p:nvPr>
        </p:nvSpPr>
        <p:spPr>
          <a:xfrm>
            <a:off x="8684485" y="4700797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ja en blanco">
  <p:cSld name="Hoja en blanco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" showMasterSp="0">
  <p:cSld name="Diapositiva de título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2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0" name="Google Shape;230;p62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31" name="Google Shape;231;p62"/>
          <p:cNvSpPr txBox="1"/>
          <p:nvPr>
            <p:ph idx="12" type="sldNum"/>
          </p:nvPr>
        </p:nvSpPr>
        <p:spPr>
          <a:xfrm>
            <a:off x="8318207" y="4812657"/>
            <a:ext cx="197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bg>
      <p:bgPr>
        <a:solidFill>
          <a:schemeClr val="l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3"/>
          <p:cNvSpPr/>
          <p:nvPr/>
        </p:nvSpPr>
        <p:spPr>
          <a:xfrm>
            <a:off x="0" y="0"/>
            <a:ext cx="9144000" cy="5148580"/>
          </a:xfrm>
          <a:custGeom>
            <a:rect b="b" l="l" r="r" t="t"/>
            <a:pathLst>
              <a:path extrusionOk="0" h="5148580" w="9144000">
                <a:moveTo>
                  <a:pt x="9144000" y="0"/>
                </a:moveTo>
                <a:lnTo>
                  <a:pt x="0" y="0"/>
                </a:lnTo>
                <a:lnTo>
                  <a:pt x="0" y="5147995"/>
                </a:lnTo>
                <a:lnTo>
                  <a:pt x="9144000" y="5147995"/>
                </a:lnTo>
                <a:lnTo>
                  <a:pt x="9144000" y="0"/>
                </a:lnTo>
                <a:close/>
              </a:path>
            </a:pathLst>
          </a:custGeom>
          <a:solidFill>
            <a:srgbClr val="F9005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4" name="Google Shape;234;p63"/>
          <p:cNvSpPr txBox="1"/>
          <p:nvPr>
            <p:ph type="title"/>
          </p:nvPr>
        </p:nvSpPr>
        <p:spPr>
          <a:xfrm>
            <a:off x="692900" y="1303960"/>
            <a:ext cx="77583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5" name="Google Shape;235;p63"/>
          <p:cNvSpPr txBox="1"/>
          <p:nvPr>
            <p:ph idx="1" type="body"/>
          </p:nvPr>
        </p:nvSpPr>
        <p:spPr>
          <a:xfrm>
            <a:off x="746899" y="2209734"/>
            <a:ext cx="7650300" cy="16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63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6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63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TITLE_1_4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4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1" name="Google Shape;241;p64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2" name="Google Shape;242;p64"/>
          <p:cNvSpPr txBox="1"/>
          <p:nvPr>
            <p:ph idx="12" type="sldNum"/>
          </p:nvPr>
        </p:nvSpPr>
        <p:spPr>
          <a:xfrm>
            <a:off x="8684347" y="4700820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9" name="Google Shape;249;p6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0" name="Google Shape;250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_2" showMasterSp="0">
  <p:cSld name="CUSTOM_2">
    <p:bg>
      <p:bgPr>
        <a:solidFill>
          <a:srgbClr val="F6FDFF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8"/>
          <p:cNvSpPr txBox="1"/>
          <p:nvPr>
            <p:ph type="title"/>
          </p:nvPr>
        </p:nvSpPr>
        <p:spPr>
          <a:xfrm>
            <a:off x="293175" y="152975"/>
            <a:ext cx="78396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roxima Nova"/>
              <a:buNone/>
              <a:defRPr b="1" sz="3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5" name="Google Shape;255;p68"/>
          <p:cNvSpPr txBox="1"/>
          <p:nvPr>
            <p:ph idx="12" type="sldNum"/>
          </p:nvPr>
        </p:nvSpPr>
        <p:spPr>
          <a:xfrm>
            <a:off x="6553200" y="4676737"/>
            <a:ext cx="1797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975" lIns="26975" spcFirstLastPara="1" rIns="26975" wrap="square" tIns="269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 2" showMasterSp="0">
  <p:cSld name="TITLE_1 2">
    <p:bg>
      <p:bgPr>
        <a:solidFill>
          <a:srgbClr val="F6FDFF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9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375" lIns="91375" spcFirstLastPara="1" rIns="91375" wrap="square" tIns="913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8" name="Google Shape;258;p69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9" name="Google Shape;259;p69"/>
          <p:cNvSpPr txBox="1"/>
          <p:nvPr>
            <p:ph idx="12" type="sldNum"/>
          </p:nvPr>
        </p:nvSpPr>
        <p:spPr>
          <a:xfrm>
            <a:off x="8684485" y="4700797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>
  <p:cSld name="Diapositiva de título">
    <p:bg>
      <p:bgPr>
        <a:solidFill>
          <a:srgbClr val="F6FDFF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0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2" name="Google Shape;262;p70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63" name="Google Shape;263;p70"/>
          <p:cNvSpPr txBox="1"/>
          <p:nvPr>
            <p:ph idx="12" type="sldNum"/>
          </p:nvPr>
        </p:nvSpPr>
        <p:spPr>
          <a:xfrm>
            <a:off x="8318207" y="4812657"/>
            <a:ext cx="197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6" name="Google Shape;266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7" name="Google Shape;267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_2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2"/>
          <p:cNvSpPr txBox="1"/>
          <p:nvPr>
            <p:ph type="title"/>
          </p:nvPr>
        </p:nvSpPr>
        <p:spPr>
          <a:xfrm>
            <a:off x="3791352" y="516147"/>
            <a:ext cx="15612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b="0" i="0" sz="1600"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70" name="Google Shape;270;p72"/>
          <p:cNvSpPr txBox="1"/>
          <p:nvPr>
            <p:ph idx="1" type="body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71" name="Google Shape;271;p72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Google Shape;272;p72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p72"/>
          <p:cNvSpPr txBox="1"/>
          <p:nvPr>
            <p:ph idx="12" type="sldNum"/>
          </p:nvPr>
        </p:nvSpPr>
        <p:spPr>
          <a:xfrm>
            <a:off x="658368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5">
  <p:cSld name="TITLE_1_6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3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6" name="Google Shape;276;p73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77" name="Google Shape;277;p73"/>
          <p:cNvSpPr txBox="1"/>
          <p:nvPr>
            <p:ph idx="12" type="sldNum"/>
          </p:nvPr>
        </p:nvSpPr>
        <p:spPr>
          <a:xfrm>
            <a:off x="8684347" y="4700820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4">
  <p:cSld name="TITLE_1_5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4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0" name="Google Shape;280;p74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81" name="Google Shape;281;p74"/>
          <p:cNvSpPr txBox="1"/>
          <p:nvPr>
            <p:ph idx="12" type="sldNum"/>
          </p:nvPr>
        </p:nvSpPr>
        <p:spPr>
          <a:xfrm>
            <a:off x="8684347" y="4700820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 showMasterSp="0">
  <p:cSld name="3_Custom Layout">
    <p:bg>
      <p:bgPr>
        <a:solidFill>
          <a:srgbClr val="F6FDFF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5"/>
          <p:cNvSpPr txBox="1"/>
          <p:nvPr>
            <p:ph idx="12" type="sldNum"/>
          </p:nvPr>
        </p:nvSpPr>
        <p:spPr>
          <a:xfrm>
            <a:off x="306005" y="4835793"/>
            <a:ext cx="1269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">
  <p:cSld name="Diseño personalizado 1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6"/>
          <p:cNvSpPr txBox="1"/>
          <p:nvPr>
            <p:ph type="title"/>
          </p:nvPr>
        </p:nvSpPr>
        <p:spPr>
          <a:xfrm>
            <a:off x="1720875" y="1950325"/>
            <a:ext cx="56979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86" name="Google Shape;286;p76"/>
          <p:cNvSpPr txBox="1"/>
          <p:nvPr>
            <p:ph idx="1" type="subTitle"/>
          </p:nvPr>
        </p:nvSpPr>
        <p:spPr>
          <a:xfrm>
            <a:off x="2938225" y="4200200"/>
            <a:ext cx="32634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400">
                <a:solidFill>
                  <a:srgbClr val="FFFFFF"/>
                </a:solidFill>
              </a:defRPr>
            </a:lvl1pPr>
            <a:lvl2pPr lvl="1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9" name="Google Shape;289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0" name="Google Shape;290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 1" showMasterSp="0">
  <p:cSld name="Diapositiva de título 1 1">
    <p:bg>
      <p:bgPr>
        <a:solidFill>
          <a:srgbClr val="F6FDFF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9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4" name="Google Shape;294;p79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95" name="Google Shape;295;p79"/>
          <p:cNvSpPr txBox="1"/>
          <p:nvPr>
            <p:ph idx="12" type="sldNum"/>
          </p:nvPr>
        </p:nvSpPr>
        <p:spPr>
          <a:xfrm>
            <a:off x="8318207" y="4812657"/>
            <a:ext cx="197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 showMasterSp="0">
  <p:cSld name="TITLE_1">
    <p:bg>
      <p:bgPr>
        <a:solidFill>
          <a:srgbClr val="F6FDFF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0"/>
          <p:cNvSpPr txBox="1"/>
          <p:nvPr>
            <p:ph type="title"/>
          </p:nvPr>
        </p:nvSpPr>
        <p:spPr>
          <a:xfrm>
            <a:off x="1143000" y="84177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8" name="Google Shape;298;p80"/>
          <p:cNvSpPr txBox="1"/>
          <p:nvPr>
            <p:ph idx="1" type="body"/>
          </p:nvPr>
        </p:nvSpPr>
        <p:spPr>
          <a:xfrm>
            <a:off x="1143000" y="2701527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99" name="Google Shape;299;p80"/>
          <p:cNvSpPr txBox="1"/>
          <p:nvPr>
            <p:ph idx="12" type="sldNum"/>
          </p:nvPr>
        </p:nvSpPr>
        <p:spPr>
          <a:xfrm>
            <a:off x="8321089" y="4806437"/>
            <a:ext cx="194400" cy="1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Raleway"/>
              <a:buNone/>
              <a:defRPr b="0" i="0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Empty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3" name="Google Shape;303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6" name="Google Shape;306;p8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7" name="Google Shape;307;p8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8" name="Google Shape;308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1" name="Google Shape;311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4" name="Google Shape;314;p8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5" name="Google Shape;315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18" name="Google Shape;318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8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22" name="Google Shape;322;p8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3" name="Google Shape;323;p8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4" name="Google Shape;324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7" name="Google Shape;327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9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330" name="Google Shape;330;p8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1" name="Google Shape;331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 2" showMasterSp="0">
  <p:cSld name="TITLE_AND_BODY 2">
    <p:bg>
      <p:bgPr>
        <a:solidFill>
          <a:srgbClr val="F6FDFF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90"/>
          <p:cNvCxnSpPr/>
          <p:nvPr/>
        </p:nvCxnSpPr>
        <p:spPr>
          <a:xfrm>
            <a:off x="739112" y="-1"/>
            <a:ext cx="0" cy="5143500"/>
          </a:xfrm>
          <a:prstGeom prst="straightConnector1">
            <a:avLst/>
          </a:prstGeom>
          <a:noFill/>
          <a:ln cap="flat" cmpd="sng" w="9525">
            <a:solidFill>
              <a:srgbClr val="1F1F1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34" name="Google Shape;334;p90"/>
          <p:cNvCxnSpPr/>
          <p:nvPr/>
        </p:nvCxnSpPr>
        <p:spPr>
          <a:xfrm>
            <a:off x="351667" y="2447058"/>
            <a:ext cx="0" cy="258600"/>
          </a:xfrm>
          <a:prstGeom prst="straightConnector1">
            <a:avLst/>
          </a:prstGeom>
          <a:noFill/>
          <a:ln cap="flat" cmpd="sng" w="12700">
            <a:solidFill>
              <a:srgbClr val="FE1C1D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35" name="Google Shape;335;p90"/>
          <p:cNvCxnSpPr/>
          <p:nvPr/>
        </p:nvCxnSpPr>
        <p:spPr>
          <a:xfrm>
            <a:off x="387448" y="2447058"/>
            <a:ext cx="0" cy="258600"/>
          </a:xfrm>
          <a:prstGeom prst="straightConnector1">
            <a:avLst/>
          </a:prstGeom>
          <a:noFill/>
          <a:ln cap="flat" cmpd="sng" w="12700">
            <a:solidFill>
              <a:srgbClr val="FE1C1D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36" name="Google Shape;336;p90"/>
          <p:cNvSpPr txBox="1"/>
          <p:nvPr>
            <p:ph type="title"/>
          </p:nvPr>
        </p:nvSpPr>
        <p:spPr>
          <a:xfrm>
            <a:off x="1400175" y="1963640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600"/>
              <a:buFont typeface="Montserrat"/>
              <a:buNone/>
              <a:defRPr b="1" sz="2600">
                <a:solidFill>
                  <a:srgbClr val="1F1F1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7" name="Google Shape;337;p90"/>
          <p:cNvSpPr txBox="1"/>
          <p:nvPr>
            <p:ph idx="12" type="sldNum"/>
          </p:nvPr>
        </p:nvSpPr>
        <p:spPr>
          <a:xfrm>
            <a:off x="306055" y="4835844"/>
            <a:ext cx="1269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 1">
  <p:cSld name="TITLE_AND_BODY_1 1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40" name="Google Shape;340;p9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indent="-37465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1pPr>
            <a:lvl2pPr indent="-37465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2pPr>
            <a:lvl3pPr indent="-37465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3pPr>
            <a:lvl4pPr indent="-37465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4pPr>
            <a:lvl5pPr indent="-37465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5pPr>
            <a:lvl6pPr indent="-3746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6pPr>
            <a:lvl7pPr indent="-3746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7pPr>
            <a:lvl8pPr indent="-3746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8pPr>
            <a:lvl9pPr indent="-3746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/>
        </p:txBody>
      </p:sp>
      <p:sp>
        <p:nvSpPr>
          <p:cNvPr id="341" name="Google Shape;341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 slide 4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44" name="Google Shape;344;p9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45" name="Google Shape;345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" showMasterSp="0">
  <p:cSld name="Diapositiva de título 1">
    <p:bg>
      <p:bgPr>
        <a:solidFill>
          <a:srgbClr val="F6FDFF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3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48" name="Google Shape;348;p93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49" name="Google Shape;349;p93"/>
          <p:cNvSpPr txBox="1"/>
          <p:nvPr>
            <p:ph idx="12" type="sldNum"/>
          </p:nvPr>
        </p:nvSpPr>
        <p:spPr>
          <a:xfrm>
            <a:off x="8318207" y="4812657"/>
            <a:ext cx="197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 1" showMasterSp="0">
  <p:cSld name="TITLE_AND_BODY 1">
    <p:bg>
      <p:bgPr>
        <a:solidFill>
          <a:srgbClr val="F6FDFF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1" name="Google Shape;351;p94"/>
          <p:cNvCxnSpPr/>
          <p:nvPr/>
        </p:nvCxnSpPr>
        <p:spPr>
          <a:xfrm>
            <a:off x="739112" y="-1"/>
            <a:ext cx="0" cy="5143500"/>
          </a:xfrm>
          <a:prstGeom prst="straightConnector1">
            <a:avLst/>
          </a:prstGeom>
          <a:noFill/>
          <a:ln cap="flat" cmpd="sng" w="9525">
            <a:solidFill>
              <a:srgbClr val="1F1F1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52" name="Google Shape;352;p94"/>
          <p:cNvCxnSpPr/>
          <p:nvPr/>
        </p:nvCxnSpPr>
        <p:spPr>
          <a:xfrm>
            <a:off x="351667" y="2447058"/>
            <a:ext cx="0" cy="258600"/>
          </a:xfrm>
          <a:prstGeom prst="straightConnector1">
            <a:avLst/>
          </a:prstGeom>
          <a:noFill/>
          <a:ln cap="flat" cmpd="sng" w="12700">
            <a:solidFill>
              <a:srgbClr val="FE1C1D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53" name="Google Shape;353;p94"/>
          <p:cNvCxnSpPr/>
          <p:nvPr/>
        </p:nvCxnSpPr>
        <p:spPr>
          <a:xfrm>
            <a:off x="387448" y="2447058"/>
            <a:ext cx="0" cy="258600"/>
          </a:xfrm>
          <a:prstGeom prst="straightConnector1">
            <a:avLst/>
          </a:prstGeom>
          <a:noFill/>
          <a:ln cap="flat" cmpd="sng" w="12700">
            <a:solidFill>
              <a:srgbClr val="FE1C1D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54" name="Google Shape;354;p94"/>
          <p:cNvSpPr txBox="1"/>
          <p:nvPr>
            <p:ph type="title"/>
          </p:nvPr>
        </p:nvSpPr>
        <p:spPr>
          <a:xfrm>
            <a:off x="1400175" y="1963640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600"/>
              <a:buFont typeface="Montserrat"/>
              <a:buNone/>
              <a:defRPr b="1" sz="2600">
                <a:solidFill>
                  <a:srgbClr val="1F1F1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5" name="Google Shape;355;p94"/>
          <p:cNvSpPr txBox="1"/>
          <p:nvPr>
            <p:ph idx="12" type="sldNum"/>
          </p:nvPr>
        </p:nvSpPr>
        <p:spPr>
          <a:xfrm>
            <a:off x="306055" y="4835844"/>
            <a:ext cx="1269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 1" showMasterSp="0">
  <p:cSld name="TITLE_1 1">
    <p:bg>
      <p:bgPr>
        <a:solidFill>
          <a:srgbClr val="F6FDFF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5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375" lIns="91375" spcFirstLastPara="1" rIns="91375" wrap="square" tIns="913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8" name="Google Shape;358;p95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59" name="Google Shape;359;p95"/>
          <p:cNvSpPr txBox="1"/>
          <p:nvPr>
            <p:ph idx="12" type="sldNum"/>
          </p:nvPr>
        </p:nvSpPr>
        <p:spPr>
          <a:xfrm>
            <a:off x="8684485" y="4700797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 2 2" showMasterSp="0">
  <p:cSld name="TITLE_AND_BODY 2 2">
    <p:bg>
      <p:bgPr>
        <a:solidFill>
          <a:srgbClr val="F6FDFF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1" name="Google Shape;361;p96"/>
          <p:cNvCxnSpPr/>
          <p:nvPr/>
        </p:nvCxnSpPr>
        <p:spPr>
          <a:xfrm>
            <a:off x="739112" y="-1"/>
            <a:ext cx="0" cy="5143500"/>
          </a:xfrm>
          <a:prstGeom prst="straightConnector1">
            <a:avLst/>
          </a:prstGeom>
          <a:noFill/>
          <a:ln cap="flat" cmpd="sng" w="9525">
            <a:solidFill>
              <a:srgbClr val="1F1F1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62" name="Google Shape;362;p96"/>
          <p:cNvCxnSpPr/>
          <p:nvPr/>
        </p:nvCxnSpPr>
        <p:spPr>
          <a:xfrm>
            <a:off x="351667" y="2447058"/>
            <a:ext cx="0" cy="258600"/>
          </a:xfrm>
          <a:prstGeom prst="straightConnector1">
            <a:avLst/>
          </a:prstGeom>
          <a:noFill/>
          <a:ln cap="flat" cmpd="sng" w="12700">
            <a:solidFill>
              <a:srgbClr val="FE1C1D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63" name="Google Shape;363;p96"/>
          <p:cNvCxnSpPr/>
          <p:nvPr/>
        </p:nvCxnSpPr>
        <p:spPr>
          <a:xfrm>
            <a:off x="387448" y="2447058"/>
            <a:ext cx="0" cy="258600"/>
          </a:xfrm>
          <a:prstGeom prst="straightConnector1">
            <a:avLst/>
          </a:prstGeom>
          <a:noFill/>
          <a:ln cap="flat" cmpd="sng" w="12700">
            <a:solidFill>
              <a:srgbClr val="FE1C1D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64" name="Google Shape;364;p96"/>
          <p:cNvSpPr txBox="1"/>
          <p:nvPr>
            <p:ph type="title"/>
          </p:nvPr>
        </p:nvSpPr>
        <p:spPr>
          <a:xfrm>
            <a:off x="1400175" y="1963640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600"/>
              <a:buFont typeface="Montserrat"/>
              <a:buNone/>
              <a:defRPr b="1" sz="2600">
                <a:solidFill>
                  <a:srgbClr val="1F1F1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5" name="Google Shape;365;p96"/>
          <p:cNvSpPr txBox="1"/>
          <p:nvPr>
            <p:ph idx="12" type="sldNum"/>
          </p:nvPr>
        </p:nvSpPr>
        <p:spPr>
          <a:xfrm>
            <a:off x="306055" y="4835844"/>
            <a:ext cx="1269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9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8" name="Google Shape;368;p9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69" name="Google Shape;369;p9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9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1" name="Google Shape;371;p9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98"/>
          <p:cNvGrpSpPr/>
          <p:nvPr/>
        </p:nvGrpSpPr>
        <p:grpSpPr>
          <a:xfrm>
            <a:off x="-4299" y="-2707"/>
            <a:ext cx="747600" cy="858427"/>
            <a:chOff x="0" y="-1"/>
            <a:chExt cx="747600" cy="858427"/>
          </a:xfrm>
        </p:grpSpPr>
        <p:sp>
          <p:nvSpPr>
            <p:cNvPr id="374" name="Google Shape;374;p98"/>
            <p:cNvSpPr/>
            <p:nvPr/>
          </p:nvSpPr>
          <p:spPr>
            <a:xfrm>
              <a:off x="0" y="-1"/>
              <a:ext cx="747600" cy="781500"/>
            </a:xfrm>
            <a:prstGeom prst="rect">
              <a:avLst/>
            </a:prstGeom>
            <a:solidFill>
              <a:srgbClr val="19405C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5" name="Google Shape;375;p98"/>
            <p:cNvSpPr/>
            <p:nvPr/>
          </p:nvSpPr>
          <p:spPr>
            <a:xfrm rot="-2700000">
              <a:off x="316218" y="719321"/>
              <a:ext cx="115239" cy="115239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405C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EAFDE"/>
                </a:buClr>
                <a:buSzPts val="1200"/>
                <a:buFont typeface="Open Sans"/>
                <a:buNone/>
              </a:pPr>
              <a:r>
                <a:t/>
              </a:r>
              <a:endParaRPr b="0" i="0" sz="1200" u="none" cap="none" strike="noStrike">
                <a:solidFill>
                  <a:srgbClr val="3EAFD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76" name="Google Shape;376;p98"/>
          <p:cNvCxnSpPr/>
          <p:nvPr/>
        </p:nvCxnSpPr>
        <p:spPr>
          <a:xfrm>
            <a:off x="739111" y="-1"/>
            <a:ext cx="0" cy="5143500"/>
          </a:xfrm>
          <a:prstGeom prst="straightConnector1">
            <a:avLst/>
          </a:prstGeom>
          <a:noFill/>
          <a:ln cap="flat" cmpd="sng" w="9525">
            <a:solidFill>
              <a:srgbClr val="1F1F1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77" name="Google Shape;377;p98"/>
          <p:cNvSpPr txBox="1"/>
          <p:nvPr/>
        </p:nvSpPr>
        <p:spPr>
          <a:xfrm>
            <a:off x="-1003" y="324603"/>
            <a:ext cx="7410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 Black"/>
              <a:buNone/>
            </a:pPr>
            <a:r>
              <a:rPr b="0" i="0" lang="es-419" sz="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SEGUIMIENTO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98"/>
          <p:cNvSpPr txBox="1"/>
          <p:nvPr>
            <p:ph idx="12" type="sldNum"/>
          </p:nvPr>
        </p:nvSpPr>
        <p:spPr>
          <a:xfrm>
            <a:off x="306055" y="4835844"/>
            <a:ext cx="1269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700"/>
              <a:buFont typeface="Montserrat Medium"/>
              <a:buNone/>
              <a:defRPr b="0" i="0" sz="700" u="none" cap="none" strike="noStrike">
                <a:solidFill>
                  <a:srgbClr val="1F1F1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000">
              <a:solidFill>
                <a:srgbClr val="58585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 1">
  <p:cSld name="Diseño personalizado 1 1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9"/>
          <p:cNvSpPr txBox="1"/>
          <p:nvPr>
            <p:ph type="title"/>
          </p:nvPr>
        </p:nvSpPr>
        <p:spPr>
          <a:xfrm>
            <a:off x="1720875" y="1950325"/>
            <a:ext cx="56979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81" name="Google Shape;381;p99"/>
          <p:cNvSpPr txBox="1"/>
          <p:nvPr>
            <p:ph idx="1" type="subTitle"/>
          </p:nvPr>
        </p:nvSpPr>
        <p:spPr>
          <a:xfrm>
            <a:off x="2938225" y="4200200"/>
            <a:ext cx="32634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400">
                <a:solidFill>
                  <a:srgbClr val="FFFFFF"/>
                </a:solidFill>
              </a:defRPr>
            </a:lvl1pPr>
            <a:lvl2pPr lvl="1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 2" showMasterSp="0">
  <p:cSld name="Diapositiva de título_3">
    <p:bg>
      <p:bgPr>
        <a:solidFill>
          <a:srgbClr val="F6FDFF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0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4" name="Google Shape;384;p100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100"/>
          <p:cNvSpPr txBox="1"/>
          <p:nvPr>
            <p:ph idx="12" type="sldNum"/>
          </p:nvPr>
        </p:nvSpPr>
        <p:spPr>
          <a:xfrm>
            <a:off x="8318207" y="4812657"/>
            <a:ext cx="1971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ja en blanco">
  <p:cSld name="Hoja en blanco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1">
  <p:cSld name="Interior 1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02"/>
          <p:cNvGrpSpPr/>
          <p:nvPr/>
        </p:nvGrpSpPr>
        <p:grpSpPr>
          <a:xfrm>
            <a:off x="7522715" y="-540166"/>
            <a:ext cx="2166793" cy="1217523"/>
            <a:chOff x="9757765" y="-813843"/>
            <a:chExt cx="3248078" cy="1825371"/>
          </a:xfrm>
        </p:grpSpPr>
        <p:sp>
          <p:nvSpPr>
            <p:cNvPr id="389" name="Google Shape;389;p102"/>
            <p:cNvSpPr/>
            <p:nvPr/>
          </p:nvSpPr>
          <p:spPr>
            <a:xfrm rot="-5400000">
              <a:off x="11371743" y="-813843"/>
              <a:ext cx="1634100" cy="1634100"/>
            </a:xfrm>
            <a:prstGeom prst="blockArc">
              <a:avLst>
                <a:gd fmla="val 10800000" name="adj1"/>
                <a:gd fmla="val 16218736" name="adj2"/>
                <a:gd fmla="val 23210" name="adj3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02"/>
            <p:cNvSpPr/>
            <p:nvPr/>
          </p:nvSpPr>
          <p:spPr>
            <a:xfrm rot="5400000">
              <a:off x="10822843" y="-489063"/>
              <a:ext cx="88800" cy="1357200"/>
            </a:xfrm>
            <a:prstGeom prst="roundRect">
              <a:avLst>
                <a:gd fmla="val 50000" name="adj"/>
              </a:avLst>
            </a:prstGeom>
            <a:solidFill>
              <a:srgbClr val="E13D5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02"/>
            <p:cNvSpPr/>
            <p:nvPr/>
          </p:nvSpPr>
          <p:spPr>
            <a:xfrm rot="5400000">
              <a:off x="10896844" y="-55497"/>
              <a:ext cx="41400" cy="756000"/>
            </a:xfrm>
            <a:prstGeom prst="roundRect">
              <a:avLst>
                <a:gd fmla="val 50000" name="adj"/>
              </a:avLst>
            </a:prstGeom>
            <a:solidFill>
              <a:srgbClr val="FAB80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2" name="Google Shape;392;p102"/>
            <p:cNvGrpSpPr/>
            <p:nvPr/>
          </p:nvGrpSpPr>
          <p:grpSpPr>
            <a:xfrm>
              <a:off x="10886562" y="548188"/>
              <a:ext cx="288017" cy="50386"/>
              <a:chOff x="5533346" y="803663"/>
              <a:chExt cx="411511" cy="72000"/>
            </a:xfrm>
          </p:grpSpPr>
          <p:sp>
            <p:nvSpPr>
              <p:cNvPr id="393" name="Google Shape;393;p102"/>
              <p:cNvSpPr/>
              <p:nvPr/>
            </p:nvSpPr>
            <p:spPr>
              <a:xfrm>
                <a:off x="5533346" y="803663"/>
                <a:ext cx="72000" cy="72000"/>
              </a:xfrm>
              <a:prstGeom prst="ellipse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102"/>
              <p:cNvSpPr/>
              <p:nvPr/>
            </p:nvSpPr>
            <p:spPr>
              <a:xfrm>
                <a:off x="5703101" y="803663"/>
                <a:ext cx="72000" cy="72000"/>
              </a:xfrm>
              <a:prstGeom prst="ellipse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102"/>
              <p:cNvSpPr/>
              <p:nvPr/>
            </p:nvSpPr>
            <p:spPr>
              <a:xfrm>
                <a:off x="5872857" y="803663"/>
                <a:ext cx="72000" cy="72000"/>
              </a:xfrm>
              <a:prstGeom prst="ellipse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6" name="Google Shape;396;p102"/>
            <p:cNvSpPr/>
            <p:nvPr/>
          </p:nvSpPr>
          <p:spPr>
            <a:xfrm>
              <a:off x="9757765" y="77368"/>
              <a:ext cx="224400" cy="224400"/>
            </a:xfrm>
            <a:prstGeom prst="donut">
              <a:avLst>
                <a:gd fmla="val 20646" name="adj"/>
              </a:avLst>
            </a:prstGeom>
            <a:solidFill>
              <a:srgbClr val="D8D8D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02"/>
            <p:cNvSpPr/>
            <p:nvPr/>
          </p:nvSpPr>
          <p:spPr>
            <a:xfrm rot="-8100000">
              <a:off x="11961723" y="457834"/>
              <a:ext cx="89095" cy="611789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32AA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02"/>
            <p:cNvSpPr/>
            <p:nvPr/>
          </p:nvSpPr>
          <p:spPr>
            <a:xfrm rot="-8100000">
              <a:off x="12085455" y="719396"/>
              <a:ext cx="45821" cy="288075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AA3B8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9" name="Google Shape;399;p102"/>
          <p:cNvCxnSpPr/>
          <p:nvPr/>
        </p:nvCxnSpPr>
        <p:spPr>
          <a:xfrm>
            <a:off x="8865672" y="4935519"/>
            <a:ext cx="0" cy="13470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0" name="Google Shape;400;p102"/>
          <p:cNvSpPr txBox="1"/>
          <p:nvPr/>
        </p:nvSpPr>
        <p:spPr>
          <a:xfrm>
            <a:off x="8915864" y="4899160"/>
            <a:ext cx="2493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00" lIns="27000" spcFirstLastPara="1" rIns="27000" wrap="square" tIns="27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s-419" sz="8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0" i="0" sz="8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1_2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03"/>
          <p:cNvSpPr txBox="1"/>
          <p:nvPr>
            <p:ph type="title"/>
          </p:nvPr>
        </p:nvSpPr>
        <p:spPr>
          <a:xfrm>
            <a:off x="311708" y="744573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3" name="Google Shape;403;p103"/>
          <p:cNvSpPr txBox="1"/>
          <p:nvPr>
            <p:ph idx="1" type="body"/>
          </p:nvPr>
        </p:nvSpPr>
        <p:spPr>
          <a:xfrm>
            <a:off x="311698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4" name="Google Shape;404;p103"/>
          <p:cNvSpPr txBox="1"/>
          <p:nvPr>
            <p:ph idx="12" type="sldNum"/>
          </p:nvPr>
        </p:nvSpPr>
        <p:spPr>
          <a:xfrm>
            <a:off x="8684347" y="4700820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8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9.xml"/><Relationship Id="rId6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1.xml"/><Relationship Id="rId22" Type="http://schemas.openxmlformats.org/officeDocument/2006/relationships/theme" Target="../theme/theme5.xml"/><Relationship Id="rId10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9.xml"/><Relationship Id="rId6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90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78.xml"/><Relationship Id="rId39" Type="http://schemas.openxmlformats.org/officeDocument/2006/relationships/theme" Target="../theme/theme7.xml"/><Relationship Id="rId16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79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19.xml"/><Relationship Id="rId21" Type="http://schemas.openxmlformats.org/officeDocument/2006/relationships/theme" Target="../theme/theme3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17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39.xml"/><Relationship Id="rId21" Type="http://schemas.openxmlformats.org/officeDocument/2006/relationships/theme" Target="../theme/theme6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7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1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DFF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5" name="Google Shape;245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7" name="Google Shape;407;p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8" name="Google Shape;408;p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73" name="Google Shape;473;p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4" name="Google Shape;474;p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2" name="Google Shape;552;p1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3" name="Google Shape;553;p1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69.png"/><Relationship Id="rId22" Type="http://schemas.openxmlformats.org/officeDocument/2006/relationships/image" Target="../media/image75.png"/><Relationship Id="rId21" Type="http://schemas.openxmlformats.org/officeDocument/2006/relationships/image" Target="../media/image72.png"/><Relationship Id="rId24" Type="http://schemas.openxmlformats.org/officeDocument/2006/relationships/image" Target="../media/image70.png"/><Relationship Id="rId23" Type="http://schemas.openxmlformats.org/officeDocument/2006/relationships/image" Target="../media/image71.png"/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9" Type="http://schemas.openxmlformats.org/officeDocument/2006/relationships/image" Target="../media/image48.png"/><Relationship Id="rId26" Type="http://schemas.openxmlformats.org/officeDocument/2006/relationships/image" Target="../media/image53.png"/><Relationship Id="rId25" Type="http://schemas.openxmlformats.org/officeDocument/2006/relationships/image" Target="../media/image56.png"/><Relationship Id="rId5" Type="http://schemas.openxmlformats.org/officeDocument/2006/relationships/image" Target="../media/image59.png"/><Relationship Id="rId6" Type="http://schemas.openxmlformats.org/officeDocument/2006/relationships/image" Target="../media/image42.png"/><Relationship Id="rId7" Type="http://schemas.openxmlformats.org/officeDocument/2006/relationships/image" Target="../media/image55.png"/><Relationship Id="rId8" Type="http://schemas.openxmlformats.org/officeDocument/2006/relationships/image" Target="../media/image41.png"/><Relationship Id="rId11" Type="http://schemas.openxmlformats.org/officeDocument/2006/relationships/image" Target="../media/image52.png"/><Relationship Id="rId10" Type="http://schemas.openxmlformats.org/officeDocument/2006/relationships/image" Target="../media/image63.png"/><Relationship Id="rId13" Type="http://schemas.openxmlformats.org/officeDocument/2006/relationships/image" Target="../media/image61.png"/><Relationship Id="rId12" Type="http://schemas.openxmlformats.org/officeDocument/2006/relationships/image" Target="../media/image66.png"/><Relationship Id="rId15" Type="http://schemas.openxmlformats.org/officeDocument/2006/relationships/image" Target="../media/image62.png"/><Relationship Id="rId14" Type="http://schemas.openxmlformats.org/officeDocument/2006/relationships/image" Target="../media/image64.png"/><Relationship Id="rId17" Type="http://schemas.openxmlformats.org/officeDocument/2006/relationships/image" Target="../media/image65.png"/><Relationship Id="rId16" Type="http://schemas.openxmlformats.org/officeDocument/2006/relationships/image" Target="../media/image67.png"/><Relationship Id="rId19" Type="http://schemas.openxmlformats.org/officeDocument/2006/relationships/image" Target="../media/image68.png"/><Relationship Id="rId18" Type="http://schemas.openxmlformats.org/officeDocument/2006/relationships/image" Target="../media/image6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png"/><Relationship Id="rId4" Type="http://schemas.openxmlformats.org/officeDocument/2006/relationships/image" Target="../media/image8.gif"/><Relationship Id="rId9" Type="http://schemas.openxmlformats.org/officeDocument/2006/relationships/image" Target="../media/image79.png"/><Relationship Id="rId5" Type="http://schemas.openxmlformats.org/officeDocument/2006/relationships/image" Target="../media/image78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81.png"/><Relationship Id="rId11" Type="http://schemas.openxmlformats.org/officeDocument/2006/relationships/image" Target="../media/image82.png"/><Relationship Id="rId10" Type="http://schemas.openxmlformats.org/officeDocument/2006/relationships/image" Target="../media/image80.png"/><Relationship Id="rId13" Type="http://schemas.openxmlformats.org/officeDocument/2006/relationships/image" Target="../media/image83.png"/><Relationship Id="rId12" Type="http://schemas.openxmlformats.org/officeDocument/2006/relationships/image" Target="../media/image8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9" Type="http://schemas.openxmlformats.org/officeDocument/2006/relationships/image" Target="../media/image97.png"/><Relationship Id="rId5" Type="http://schemas.openxmlformats.org/officeDocument/2006/relationships/image" Target="../media/image89.png"/><Relationship Id="rId6" Type="http://schemas.openxmlformats.org/officeDocument/2006/relationships/image" Target="../media/image96.png"/><Relationship Id="rId7" Type="http://schemas.openxmlformats.org/officeDocument/2006/relationships/image" Target="../media/image93.png"/><Relationship Id="rId8" Type="http://schemas.openxmlformats.org/officeDocument/2006/relationships/image" Target="../media/image98.png"/><Relationship Id="rId11" Type="http://schemas.openxmlformats.org/officeDocument/2006/relationships/image" Target="../media/image92.png"/><Relationship Id="rId10" Type="http://schemas.openxmlformats.org/officeDocument/2006/relationships/image" Target="../media/image7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103.png"/><Relationship Id="rId6" Type="http://schemas.openxmlformats.org/officeDocument/2006/relationships/image" Target="../media/image95.png"/><Relationship Id="rId7" Type="http://schemas.openxmlformats.org/officeDocument/2006/relationships/image" Target="../media/image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9.png"/><Relationship Id="rId4" Type="http://schemas.openxmlformats.org/officeDocument/2006/relationships/image" Target="../media/image10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9.png"/><Relationship Id="rId4" Type="http://schemas.openxmlformats.org/officeDocument/2006/relationships/image" Target="../media/image106.png"/><Relationship Id="rId5" Type="http://schemas.openxmlformats.org/officeDocument/2006/relationships/image" Target="../media/image1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2.png"/><Relationship Id="rId4" Type="http://schemas.openxmlformats.org/officeDocument/2006/relationships/image" Target="../media/image10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4.png"/><Relationship Id="rId4" Type="http://schemas.openxmlformats.org/officeDocument/2006/relationships/image" Target="../media/image111.png"/><Relationship Id="rId5" Type="http://schemas.openxmlformats.org/officeDocument/2006/relationships/image" Target="../media/image105.png"/><Relationship Id="rId6" Type="http://schemas.openxmlformats.org/officeDocument/2006/relationships/image" Target="../media/image1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3.png"/><Relationship Id="rId4" Type="http://schemas.openxmlformats.org/officeDocument/2006/relationships/image" Target="../media/image118.png"/><Relationship Id="rId5" Type="http://schemas.openxmlformats.org/officeDocument/2006/relationships/image" Target="../media/image1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40.jpg"/><Relationship Id="rId7" Type="http://schemas.openxmlformats.org/officeDocument/2006/relationships/image" Target="../media/image5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5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4.png"/><Relationship Id="rId4" Type="http://schemas.openxmlformats.org/officeDocument/2006/relationships/image" Target="../media/image131.png"/><Relationship Id="rId5" Type="http://schemas.openxmlformats.org/officeDocument/2006/relationships/image" Target="../media/image121.png"/><Relationship Id="rId6" Type="http://schemas.openxmlformats.org/officeDocument/2006/relationships/image" Target="../media/image132.png"/><Relationship Id="rId7" Type="http://schemas.openxmlformats.org/officeDocument/2006/relationships/image" Target="../media/image1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4.png"/><Relationship Id="rId4" Type="http://schemas.openxmlformats.org/officeDocument/2006/relationships/image" Target="../media/image123.png"/><Relationship Id="rId5" Type="http://schemas.openxmlformats.org/officeDocument/2006/relationships/image" Target="../media/image130.png"/><Relationship Id="rId6" Type="http://schemas.openxmlformats.org/officeDocument/2006/relationships/image" Target="../media/image122.png"/><Relationship Id="rId7" Type="http://schemas.openxmlformats.org/officeDocument/2006/relationships/image" Target="../media/image125.png"/><Relationship Id="rId8" Type="http://schemas.openxmlformats.org/officeDocument/2006/relationships/image" Target="../media/image1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1.png"/><Relationship Id="rId4" Type="http://schemas.openxmlformats.org/officeDocument/2006/relationships/image" Target="../media/image138.png"/><Relationship Id="rId9" Type="http://schemas.openxmlformats.org/officeDocument/2006/relationships/image" Target="../media/image126.png"/><Relationship Id="rId5" Type="http://schemas.openxmlformats.org/officeDocument/2006/relationships/image" Target="../media/image116.png"/><Relationship Id="rId6" Type="http://schemas.openxmlformats.org/officeDocument/2006/relationships/image" Target="../media/image141.png"/><Relationship Id="rId7" Type="http://schemas.openxmlformats.org/officeDocument/2006/relationships/image" Target="../media/image8.gif"/><Relationship Id="rId8" Type="http://schemas.openxmlformats.org/officeDocument/2006/relationships/image" Target="../media/image135.png"/><Relationship Id="rId11" Type="http://schemas.openxmlformats.org/officeDocument/2006/relationships/image" Target="../media/image139.png"/><Relationship Id="rId10" Type="http://schemas.openxmlformats.org/officeDocument/2006/relationships/image" Target="../media/image1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6.png"/><Relationship Id="rId4" Type="http://schemas.openxmlformats.org/officeDocument/2006/relationships/image" Target="../media/image1.png"/><Relationship Id="rId9" Type="http://schemas.openxmlformats.org/officeDocument/2006/relationships/image" Target="../media/image145.png"/><Relationship Id="rId5" Type="http://schemas.openxmlformats.org/officeDocument/2006/relationships/image" Target="../media/image133.png"/><Relationship Id="rId6" Type="http://schemas.openxmlformats.org/officeDocument/2006/relationships/image" Target="../media/image142.png"/><Relationship Id="rId7" Type="http://schemas.openxmlformats.org/officeDocument/2006/relationships/image" Target="../media/image140.png"/><Relationship Id="rId8" Type="http://schemas.openxmlformats.org/officeDocument/2006/relationships/image" Target="../media/image144.png"/><Relationship Id="rId10" Type="http://schemas.openxmlformats.org/officeDocument/2006/relationships/image" Target="../media/image1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gif"/><Relationship Id="rId6" Type="http://schemas.openxmlformats.org/officeDocument/2006/relationships/image" Target="../media/image11.png"/><Relationship Id="rId7" Type="http://schemas.openxmlformats.org/officeDocument/2006/relationships/image" Target="../media/image9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9.gif"/><Relationship Id="rId5" Type="http://schemas.openxmlformats.org/officeDocument/2006/relationships/image" Target="../media/image88.gif"/><Relationship Id="rId6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27.jpg"/><Relationship Id="rId7" Type="http://schemas.openxmlformats.org/officeDocument/2006/relationships/image" Target="../media/image35.jpg"/><Relationship Id="rId8" Type="http://schemas.openxmlformats.org/officeDocument/2006/relationships/image" Target="../media/image4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7.jpg"/><Relationship Id="rId4" Type="http://schemas.openxmlformats.org/officeDocument/2006/relationships/image" Target="../media/image35.jpg"/><Relationship Id="rId5" Type="http://schemas.openxmlformats.org/officeDocument/2006/relationships/image" Target="../media/image27.jpg"/><Relationship Id="rId6" Type="http://schemas.openxmlformats.org/officeDocument/2006/relationships/image" Target="../media/image31.png"/><Relationship Id="rId7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32.png"/><Relationship Id="rId5" Type="http://schemas.openxmlformats.org/officeDocument/2006/relationships/image" Target="../media/image28.png"/><Relationship Id="rId6" Type="http://schemas.openxmlformats.org/officeDocument/2006/relationships/image" Target="../media/image22.png"/><Relationship Id="rId7" Type="http://schemas.openxmlformats.org/officeDocument/2006/relationships/image" Target="../media/image29.jpg"/><Relationship Id="rId8" Type="http://schemas.openxmlformats.org/officeDocument/2006/relationships/image" Target="../media/image24.jpg"/><Relationship Id="rId11" Type="http://schemas.openxmlformats.org/officeDocument/2006/relationships/image" Target="../media/image30.jpg"/><Relationship Id="rId10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Relationship Id="rId5" Type="http://schemas.openxmlformats.org/officeDocument/2006/relationships/image" Target="../media/image34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Relationship Id="rId8" Type="http://schemas.openxmlformats.org/officeDocument/2006/relationships/image" Target="../media/image41.png"/><Relationship Id="rId11" Type="http://schemas.openxmlformats.org/officeDocument/2006/relationships/image" Target="../media/image50.png"/><Relationship Id="rId10" Type="http://schemas.openxmlformats.org/officeDocument/2006/relationships/image" Target="../media/image42.png"/><Relationship Id="rId13" Type="http://schemas.openxmlformats.org/officeDocument/2006/relationships/image" Target="../media/image46.png"/><Relationship Id="rId12" Type="http://schemas.openxmlformats.org/officeDocument/2006/relationships/image" Target="../media/image49.png"/><Relationship Id="rId15" Type="http://schemas.openxmlformats.org/officeDocument/2006/relationships/image" Target="../media/image48.png"/><Relationship Id="rId14" Type="http://schemas.openxmlformats.org/officeDocument/2006/relationships/image" Target="../media/image56.png"/><Relationship Id="rId17" Type="http://schemas.openxmlformats.org/officeDocument/2006/relationships/image" Target="../media/image54.png"/><Relationship Id="rId16" Type="http://schemas.openxmlformats.org/officeDocument/2006/relationships/image" Target="../media/image53.png"/><Relationship Id="rId19" Type="http://schemas.openxmlformats.org/officeDocument/2006/relationships/image" Target="../media/image52.png"/><Relationship Id="rId18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61"/>
          <p:cNvSpPr txBox="1"/>
          <p:nvPr/>
        </p:nvSpPr>
        <p:spPr>
          <a:xfrm>
            <a:off x="1286725" y="785100"/>
            <a:ext cx="698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EN LA CIUDAD DE BUENOS AIRES</a:t>
            </a:r>
            <a:endParaRPr sz="1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9" name="Google Shape;609;p161"/>
          <p:cNvPicPr preferRelativeResize="0"/>
          <p:nvPr/>
        </p:nvPicPr>
        <p:blipFill rotWithShape="1">
          <a:blip r:embed="rId3">
            <a:alphaModFix/>
          </a:blip>
          <a:srcRect b="11426" l="0" r="0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" name="Google Shape;610;p161"/>
          <p:cNvCxnSpPr/>
          <p:nvPr/>
        </p:nvCxnSpPr>
        <p:spPr>
          <a:xfrm>
            <a:off x="-408125" y="981475"/>
            <a:ext cx="10599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11" name="Google Shape;611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638" y="137650"/>
            <a:ext cx="8237475" cy="18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161"/>
          <p:cNvSpPr txBox="1"/>
          <p:nvPr/>
        </p:nvSpPr>
        <p:spPr>
          <a:xfrm>
            <a:off x="1230150" y="596650"/>
            <a:ext cx="698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000">
                <a:solidFill>
                  <a:srgbClr val="AA3B86"/>
                </a:solidFill>
                <a:latin typeface="Montserrat"/>
                <a:ea typeface="Montserrat"/>
                <a:cs typeface="Montserrat"/>
                <a:sym typeface="Montserrat"/>
              </a:rPr>
              <a:t>INNOVACIÓN Y TRANSFORMACIÓN DIGITAL</a:t>
            </a:r>
            <a:endParaRPr b="1" sz="100">
              <a:solidFill>
                <a:srgbClr val="AA3B8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3" name="Google Shape;613;p161"/>
          <p:cNvSpPr txBox="1"/>
          <p:nvPr/>
        </p:nvSpPr>
        <p:spPr>
          <a:xfrm>
            <a:off x="1286725" y="937500"/>
            <a:ext cx="698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 LA CIUDAD DE BUENOS AIRES</a:t>
            </a:r>
            <a:endParaRPr sz="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70"/>
          <p:cNvSpPr/>
          <p:nvPr/>
        </p:nvSpPr>
        <p:spPr>
          <a:xfrm>
            <a:off x="84500" y="749475"/>
            <a:ext cx="3716400" cy="4307700"/>
          </a:xfrm>
          <a:prstGeom prst="roundRect">
            <a:avLst>
              <a:gd fmla="val 5684" name="adj"/>
            </a:avLst>
          </a:prstGeom>
          <a:solidFill>
            <a:schemeClr val="lt1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24" name="Google Shape;924;p170"/>
          <p:cNvSpPr/>
          <p:nvPr/>
        </p:nvSpPr>
        <p:spPr>
          <a:xfrm>
            <a:off x="4018373" y="762873"/>
            <a:ext cx="5069400" cy="4307700"/>
          </a:xfrm>
          <a:prstGeom prst="roundRect">
            <a:avLst>
              <a:gd fmla="val 5684" name="adj"/>
            </a:avLst>
          </a:prstGeom>
          <a:solidFill>
            <a:schemeClr val="lt1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25" name="Google Shape;925;p170"/>
          <p:cNvSpPr/>
          <p:nvPr/>
        </p:nvSpPr>
        <p:spPr>
          <a:xfrm>
            <a:off x="174500" y="912388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26" name="Google Shape;926;p170"/>
          <p:cNvSpPr/>
          <p:nvPr/>
        </p:nvSpPr>
        <p:spPr>
          <a:xfrm>
            <a:off x="165275" y="912338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27" name="Google Shape;927;p170"/>
          <p:cNvCxnSpPr>
            <a:stCxn id="926" idx="3"/>
          </p:cNvCxnSpPr>
          <p:nvPr/>
        </p:nvCxnSpPr>
        <p:spPr>
          <a:xfrm>
            <a:off x="956675" y="107343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28" name="Google Shape;928;p170"/>
          <p:cNvSpPr/>
          <p:nvPr/>
        </p:nvSpPr>
        <p:spPr>
          <a:xfrm>
            <a:off x="217575" y="96153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29" name="Google Shape;929;p170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25374" y="955593"/>
            <a:ext cx="235800" cy="2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70"/>
          <p:cNvSpPr txBox="1"/>
          <p:nvPr/>
        </p:nvSpPr>
        <p:spPr>
          <a:xfrm>
            <a:off x="1209175" y="902438"/>
            <a:ext cx="153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Prórroga de licencias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1" name="Google Shape;931;p170"/>
          <p:cNvSpPr/>
          <p:nvPr/>
        </p:nvSpPr>
        <p:spPr>
          <a:xfrm>
            <a:off x="176369" y="1320775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32" name="Google Shape;932;p170"/>
          <p:cNvSpPr/>
          <p:nvPr/>
        </p:nvSpPr>
        <p:spPr>
          <a:xfrm>
            <a:off x="167550" y="1320725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33" name="Google Shape;933;p170"/>
          <p:cNvCxnSpPr>
            <a:stCxn id="932" idx="3"/>
          </p:cNvCxnSpPr>
          <p:nvPr/>
        </p:nvCxnSpPr>
        <p:spPr>
          <a:xfrm>
            <a:off x="958950" y="1481825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34" name="Google Shape;934;p170"/>
          <p:cNvSpPr/>
          <p:nvPr/>
        </p:nvSpPr>
        <p:spPr>
          <a:xfrm>
            <a:off x="219850" y="1369925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5" name="Google Shape;935;p170"/>
          <p:cNvSpPr txBox="1"/>
          <p:nvPr/>
        </p:nvSpPr>
        <p:spPr>
          <a:xfrm>
            <a:off x="1211467" y="1310825"/>
            <a:ext cx="205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Renovación de licencias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6" name="Google Shape;936;p170"/>
          <p:cNvSpPr/>
          <p:nvPr/>
        </p:nvSpPr>
        <p:spPr>
          <a:xfrm>
            <a:off x="187765" y="1734963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37" name="Google Shape;937;p170"/>
          <p:cNvSpPr/>
          <p:nvPr/>
        </p:nvSpPr>
        <p:spPr>
          <a:xfrm>
            <a:off x="181425" y="1734913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38" name="Google Shape;938;p170"/>
          <p:cNvCxnSpPr>
            <a:stCxn id="937" idx="3"/>
          </p:cNvCxnSpPr>
          <p:nvPr/>
        </p:nvCxnSpPr>
        <p:spPr>
          <a:xfrm>
            <a:off x="972825" y="189601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39" name="Google Shape;939;p170"/>
          <p:cNvSpPr/>
          <p:nvPr/>
        </p:nvSpPr>
        <p:spPr>
          <a:xfrm>
            <a:off x="236050" y="1768675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40" name="Google Shape;940;p170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34611" y="1762730"/>
            <a:ext cx="235800" cy="2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170"/>
          <p:cNvSpPr txBox="1"/>
          <p:nvPr/>
        </p:nvSpPr>
        <p:spPr>
          <a:xfrm>
            <a:off x="1225325" y="1725013"/>
            <a:ext cx="153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Otorgamiento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42" name="Google Shape;942;p170"/>
          <p:cNvSpPr/>
          <p:nvPr/>
        </p:nvSpPr>
        <p:spPr>
          <a:xfrm>
            <a:off x="178278" y="2143363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43" name="Google Shape;943;p170"/>
          <p:cNvSpPr/>
          <p:nvPr/>
        </p:nvSpPr>
        <p:spPr>
          <a:xfrm>
            <a:off x="169875" y="2143313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944" name="Google Shape;944;p170"/>
          <p:cNvSpPr/>
          <p:nvPr/>
        </p:nvSpPr>
        <p:spPr>
          <a:xfrm>
            <a:off x="222175" y="2192513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45" name="Google Shape;945;p170"/>
          <p:cNvSpPr txBox="1"/>
          <p:nvPr/>
        </p:nvSpPr>
        <p:spPr>
          <a:xfrm>
            <a:off x="1213775" y="2133413"/>
            <a:ext cx="153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Denuncia Vial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46" name="Google Shape;946;p170"/>
          <p:cNvSpPr/>
          <p:nvPr/>
        </p:nvSpPr>
        <p:spPr>
          <a:xfrm>
            <a:off x="191575" y="2562525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47" name="Google Shape;947;p170"/>
          <p:cNvSpPr/>
          <p:nvPr/>
        </p:nvSpPr>
        <p:spPr>
          <a:xfrm>
            <a:off x="186063" y="2562475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48" name="Google Shape;948;p170"/>
          <p:cNvCxnSpPr>
            <a:stCxn id="947" idx="3"/>
          </p:cNvCxnSpPr>
          <p:nvPr/>
        </p:nvCxnSpPr>
        <p:spPr>
          <a:xfrm>
            <a:off x="977463" y="2723575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49" name="Google Shape;949;p170"/>
          <p:cNvSpPr/>
          <p:nvPr/>
        </p:nvSpPr>
        <p:spPr>
          <a:xfrm>
            <a:off x="238362" y="2611675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50" name="Google Shape;950;p170"/>
          <p:cNvSpPr txBox="1"/>
          <p:nvPr/>
        </p:nvSpPr>
        <p:spPr>
          <a:xfrm>
            <a:off x="1229974" y="2552588"/>
            <a:ext cx="251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Reparación de Veredas y Luminarias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51" name="Google Shape;951;p170"/>
          <p:cNvSpPr/>
          <p:nvPr/>
        </p:nvSpPr>
        <p:spPr>
          <a:xfrm>
            <a:off x="195363" y="2996488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52" name="Google Shape;952;p170"/>
          <p:cNvSpPr/>
          <p:nvPr/>
        </p:nvSpPr>
        <p:spPr>
          <a:xfrm>
            <a:off x="190675" y="2996438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53" name="Google Shape;953;p170"/>
          <p:cNvCxnSpPr>
            <a:stCxn id="952" idx="3"/>
          </p:cNvCxnSpPr>
          <p:nvPr/>
        </p:nvCxnSpPr>
        <p:spPr>
          <a:xfrm>
            <a:off x="982075" y="315753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54" name="Google Shape;954;p170"/>
          <p:cNvSpPr/>
          <p:nvPr/>
        </p:nvSpPr>
        <p:spPr>
          <a:xfrm>
            <a:off x="242975" y="304563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55" name="Google Shape;955;p170"/>
          <p:cNvSpPr txBox="1"/>
          <p:nvPr/>
        </p:nvSpPr>
        <p:spPr>
          <a:xfrm>
            <a:off x="1234575" y="2986538"/>
            <a:ext cx="153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Micromovilidad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56" name="Google Shape;956;p170"/>
          <p:cNvSpPr/>
          <p:nvPr/>
        </p:nvSpPr>
        <p:spPr>
          <a:xfrm>
            <a:off x="199142" y="3414100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57" name="Google Shape;957;p170"/>
          <p:cNvSpPr/>
          <p:nvPr/>
        </p:nvSpPr>
        <p:spPr>
          <a:xfrm>
            <a:off x="195275" y="3414050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58" name="Google Shape;958;p170"/>
          <p:cNvCxnSpPr>
            <a:stCxn id="957" idx="3"/>
          </p:cNvCxnSpPr>
          <p:nvPr/>
        </p:nvCxnSpPr>
        <p:spPr>
          <a:xfrm>
            <a:off x="986675" y="3575150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59" name="Google Shape;959;p170"/>
          <p:cNvSpPr/>
          <p:nvPr/>
        </p:nvSpPr>
        <p:spPr>
          <a:xfrm>
            <a:off x="247575" y="3463250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60" name="Google Shape;960;p170"/>
          <p:cNvSpPr txBox="1"/>
          <p:nvPr/>
        </p:nvSpPr>
        <p:spPr>
          <a:xfrm>
            <a:off x="1239200" y="3404163"/>
            <a:ext cx="220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Instalación de campanas verdes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61" name="Google Shape;961;p170"/>
          <p:cNvSpPr/>
          <p:nvPr/>
        </p:nvSpPr>
        <p:spPr>
          <a:xfrm>
            <a:off x="204850" y="3832638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62" name="Google Shape;962;p170"/>
          <p:cNvSpPr/>
          <p:nvPr/>
        </p:nvSpPr>
        <p:spPr>
          <a:xfrm>
            <a:off x="202225" y="3832588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963" name="Google Shape;963;p170"/>
          <p:cNvSpPr/>
          <p:nvPr/>
        </p:nvSpPr>
        <p:spPr>
          <a:xfrm>
            <a:off x="254525" y="388178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64" name="Google Shape;964;p170"/>
          <p:cNvSpPr txBox="1"/>
          <p:nvPr/>
        </p:nvSpPr>
        <p:spPr>
          <a:xfrm>
            <a:off x="1246125" y="3822688"/>
            <a:ext cx="153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Extracción de árboles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65" name="Google Shape;965;p170"/>
          <p:cNvSpPr/>
          <p:nvPr/>
        </p:nvSpPr>
        <p:spPr>
          <a:xfrm>
            <a:off x="199142" y="4257125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66" name="Google Shape;966;p170"/>
          <p:cNvSpPr/>
          <p:nvPr/>
        </p:nvSpPr>
        <p:spPr>
          <a:xfrm>
            <a:off x="195275" y="4257075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67" name="Google Shape;967;p170"/>
          <p:cNvCxnSpPr>
            <a:stCxn id="966" idx="3"/>
          </p:cNvCxnSpPr>
          <p:nvPr/>
        </p:nvCxnSpPr>
        <p:spPr>
          <a:xfrm>
            <a:off x="986675" y="4418175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68" name="Google Shape;968;p170"/>
          <p:cNvSpPr/>
          <p:nvPr/>
        </p:nvSpPr>
        <p:spPr>
          <a:xfrm>
            <a:off x="247575" y="4306275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69" name="Google Shape;969;p170"/>
          <p:cNvSpPr txBox="1"/>
          <p:nvPr/>
        </p:nvSpPr>
        <p:spPr>
          <a:xfrm>
            <a:off x="1239193" y="4247175"/>
            <a:ext cx="220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Certificado de deudor alimentario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70" name="Google Shape;970;p170"/>
          <p:cNvSpPr/>
          <p:nvPr/>
        </p:nvSpPr>
        <p:spPr>
          <a:xfrm>
            <a:off x="208629" y="4672588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71" name="Google Shape;971;p170"/>
          <p:cNvSpPr/>
          <p:nvPr/>
        </p:nvSpPr>
        <p:spPr>
          <a:xfrm>
            <a:off x="206825" y="4672538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972" name="Google Shape;972;p170"/>
          <p:cNvSpPr/>
          <p:nvPr/>
        </p:nvSpPr>
        <p:spPr>
          <a:xfrm>
            <a:off x="259125" y="472173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73" name="Google Shape;973;p170"/>
          <p:cNvSpPr txBox="1"/>
          <p:nvPr/>
        </p:nvSpPr>
        <p:spPr>
          <a:xfrm>
            <a:off x="1250725" y="4662638"/>
            <a:ext cx="153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COVID-19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974" name="Google Shape;974;p170"/>
          <p:cNvCxnSpPr/>
          <p:nvPr/>
        </p:nvCxnSpPr>
        <p:spPr>
          <a:xfrm>
            <a:off x="961300" y="231203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975" name="Google Shape;975;p170"/>
          <p:cNvCxnSpPr/>
          <p:nvPr/>
        </p:nvCxnSpPr>
        <p:spPr>
          <a:xfrm>
            <a:off x="1004288" y="398383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976" name="Google Shape;976;p170"/>
          <p:cNvCxnSpPr/>
          <p:nvPr/>
        </p:nvCxnSpPr>
        <p:spPr>
          <a:xfrm>
            <a:off x="1011200" y="480298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pic>
        <p:nvPicPr>
          <p:cNvPr id="977" name="Google Shape;977;p170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16111" y="2191488"/>
            <a:ext cx="235800" cy="2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7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18562" y="3027566"/>
            <a:ext cx="267900" cy="26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70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34611" y="2590798"/>
            <a:ext cx="235800" cy="23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70"/>
          <p:cNvPicPr preferRelativeResize="0"/>
          <p:nvPr/>
        </p:nvPicPr>
        <p:blipFill rotWithShape="1">
          <a:blip r:embed="rId7">
            <a:alphaModFix amt="71000"/>
          </a:blip>
          <a:srcRect b="0" l="0" r="0" t="0"/>
          <a:stretch/>
        </p:blipFill>
        <p:spPr>
          <a:xfrm>
            <a:off x="576788" y="4663538"/>
            <a:ext cx="316809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70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620862" y="3855215"/>
            <a:ext cx="267900" cy="2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70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643712" y="4293903"/>
            <a:ext cx="235800" cy="23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70"/>
          <p:cNvPicPr preferRelativeResize="0"/>
          <p:nvPr/>
        </p:nvPicPr>
        <p:blipFill>
          <a:blip r:embed="rId10">
            <a:alphaModFix amt="69000"/>
          </a:blip>
          <a:stretch>
            <a:fillRect/>
          </a:stretch>
        </p:blipFill>
        <p:spPr>
          <a:xfrm>
            <a:off x="634586" y="3462275"/>
            <a:ext cx="235800" cy="2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70"/>
          <p:cNvPicPr preferRelativeResize="0"/>
          <p:nvPr/>
        </p:nvPicPr>
        <p:blipFill>
          <a:blip r:embed="rId11">
            <a:alphaModFix amt="69000"/>
          </a:blip>
          <a:stretch>
            <a:fillRect/>
          </a:stretch>
        </p:blipFill>
        <p:spPr>
          <a:xfrm>
            <a:off x="606987" y="1352894"/>
            <a:ext cx="267900" cy="2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170"/>
          <p:cNvSpPr txBox="1"/>
          <p:nvPr/>
        </p:nvSpPr>
        <p:spPr>
          <a:xfrm>
            <a:off x="242938" y="4695263"/>
            <a:ext cx="40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endParaRPr b="1"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6" name="Google Shape;986;p170"/>
          <p:cNvSpPr/>
          <p:nvPr/>
        </p:nvSpPr>
        <p:spPr>
          <a:xfrm>
            <a:off x="4079100" y="907450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87" name="Google Shape;987;p170"/>
          <p:cNvSpPr/>
          <p:nvPr/>
        </p:nvSpPr>
        <p:spPr>
          <a:xfrm>
            <a:off x="4079109" y="907400"/>
            <a:ext cx="69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88" name="Google Shape;988;p170"/>
          <p:cNvCxnSpPr>
            <a:stCxn id="987" idx="3"/>
          </p:cNvCxnSpPr>
          <p:nvPr/>
        </p:nvCxnSpPr>
        <p:spPr>
          <a:xfrm>
            <a:off x="4771209" y="1068500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89" name="Google Shape;989;p170"/>
          <p:cNvSpPr/>
          <p:nvPr/>
        </p:nvSpPr>
        <p:spPr>
          <a:xfrm>
            <a:off x="4138525" y="95658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90" name="Google Shape;990;p170"/>
          <p:cNvSpPr/>
          <p:nvPr/>
        </p:nvSpPr>
        <p:spPr>
          <a:xfrm>
            <a:off x="4079100" y="2110050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91" name="Google Shape;991;p170"/>
          <p:cNvSpPr/>
          <p:nvPr/>
        </p:nvSpPr>
        <p:spPr>
          <a:xfrm>
            <a:off x="4079109" y="2110000"/>
            <a:ext cx="69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92" name="Google Shape;992;p170"/>
          <p:cNvCxnSpPr>
            <a:stCxn id="991" idx="3"/>
          </p:cNvCxnSpPr>
          <p:nvPr/>
        </p:nvCxnSpPr>
        <p:spPr>
          <a:xfrm>
            <a:off x="4771209" y="2271100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93" name="Google Shape;993;p170"/>
          <p:cNvSpPr/>
          <p:nvPr/>
        </p:nvSpPr>
        <p:spPr>
          <a:xfrm>
            <a:off x="4138525" y="215918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94" name="Google Shape;994;p170"/>
          <p:cNvSpPr/>
          <p:nvPr/>
        </p:nvSpPr>
        <p:spPr>
          <a:xfrm>
            <a:off x="4079100" y="1709183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95" name="Google Shape;995;p170"/>
          <p:cNvSpPr/>
          <p:nvPr/>
        </p:nvSpPr>
        <p:spPr>
          <a:xfrm>
            <a:off x="4079109" y="1709133"/>
            <a:ext cx="69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96" name="Google Shape;996;p170"/>
          <p:cNvCxnSpPr/>
          <p:nvPr/>
        </p:nvCxnSpPr>
        <p:spPr>
          <a:xfrm>
            <a:off x="4786679" y="1898503"/>
            <a:ext cx="1962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97" name="Google Shape;997;p170"/>
          <p:cNvSpPr/>
          <p:nvPr/>
        </p:nvSpPr>
        <p:spPr>
          <a:xfrm>
            <a:off x="4138525" y="1758321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98" name="Google Shape;998;p170"/>
          <p:cNvSpPr/>
          <p:nvPr/>
        </p:nvSpPr>
        <p:spPr>
          <a:xfrm>
            <a:off x="4079100" y="2510917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99" name="Google Shape;999;p170"/>
          <p:cNvSpPr/>
          <p:nvPr/>
        </p:nvSpPr>
        <p:spPr>
          <a:xfrm>
            <a:off x="4079109" y="2510867"/>
            <a:ext cx="69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000" name="Google Shape;1000;p170"/>
          <p:cNvSpPr/>
          <p:nvPr/>
        </p:nvSpPr>
        <p:spPr>
          <a:xfrm>
            <a:off x="4138525" y="2560054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1" name="Google Shape;1001;p170"/>
          <p:cNvSpPr/>
          <p:nvPr/>
        </p:nvSpPr>
        <p:spPr>
          <a:xfrm>
            <a:off x="4079100" y="3312650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02" name="Google Shape;1002;p170"/>
          <p:cNvSpPr/>
          <p:nvPr/>
        </p:nvSpPr>
        <p:spPr>
          <a:xfrm>
            <a:off x="4079109" y="3312600"/>
            <a:ext cx="69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1003" name="Google Shape;1003;p170"/>
          <p:cNvCxnSpPr>
            <a:stCxn id="1002" idx="3"/>
          </p:cNvCxnSpPr>
          <p:nvPr/>
        </p:nvCxnSpPr>
        <p:spPr>
          <a:xfrm>
            <a:off x="4771209" y="3473700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04" name="Google Shape;1004;p170"/>
          <p:cNvSpPr/>
          <p:nvPr/>
        </p:nvSpPr>
        <p:spPr>
          <a:xfrm>
            <a:off x="4138525" y="336178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5" name="Google Shape;1005;p170"/>
          <p:cNvSpPr/>
          <p:nvPr/>
        </p:nvSpPr>
        <p:spPr>
          <a:xfrm>
            <a:off x="4079100" y="3713517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06" name="Google Shape;1006;p170"/>
          <p:cNvSpPr/>
          <p:nvPr/>
        </p:nvSpPr>
        <p:spPr>
          <a:xfrm>
            <a:off x="4079109" y="3713467"/>
            <a:ext cx="69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1007" name="Google Shape;1007;p170"/>
          <p:cNvCxnSpPr>
            <a:stCxn id="1006" idx="3"/>
          </p:cNvCxnSpPr>
          <p:nvPr/>
        </p:nvCxnSpPr>
        <p:spPr>
          <a:xfrm>
            <a:off x="4771209" y="3874567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08" name="Google Shape;1008;p170"/>
          <p:cNvSpPr/>
          <p:nvPr/>
        </p:nvSpPr>
        <p:spPr>
          <a:xfrm>
            <a:off x="4138525" y="3762654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9" name="Google Shape;1009;p170"/>
          <p:cNvSpPr/>
          <p:nvPr/>
        </p:nvSpPr>
        <p:spPr>
          <a:xfrm>
            <a:off x="4079100" y="4114383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10" name="Google Shape;1010;p170"/>
          <p:cNvSpPr/>
          <p:nvPr/>
        </p:nvSpPr>
        <p:spPr>
          <a:xfrm>
            <a:off x="4079109" y="4114333"/>
            <a:ext cx="69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1011" name="Google Shape;1011;p170"/>
          <p:cNvCxnSpPr>
            <a:stCxn id="1010" idx="3"/>
          </p:cNvCxnSpPr>
          <p:nvPr/>
        </p:nvCxnSpPr>
        <p:spPr>
          <a:xfrm>
            <a:off x="4771209" y="427543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12" name="Google Shape;1012;p170"/>
          <p:cNvSpPr/>
          <p:nvPr/>
        </p:nvSpPr>
        <p:spPr>
          <a:xfrm>
            <a:off x="4138525" y="4163521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3" name="Google Shape;1013;p170"/>
          <p:cNvSpPr/>
          <p:nvPr/>
        </p:nvSpPr>
        <p:spPr>
          <a:xfrm>
            <a:off x="6679675" y="1320016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14" name="Google Shape;1014;p170"/>
          <p:cNvSpPr/>
          <p:nvPr/>
        </p:nvSpPr>
        <p:spPr>
          <a:xfrm>
            <a:off x="6679675" y="1319939"/>
            <a:ext cx="69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015" name="Google Shape;1015;p170"/>
          <p:cNvSpPr/>
          <p:nvPr/>
        </p:nvSpPr>
        <p:spPr>
          <a:xfrm>
            <a:off x="6738950" y="137206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6" name="Google Shape;1016;p170"/>
          <p:cNvSpPr/>
          <p:nvPr/>
        </p:nvSpPr>
        <p:spPr>
          <a:xfrm>
            <a:off x="6679675" y="2643214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17" name="Google Shape;1017;p170"/>
          <p:cNvSpPr/>
          <p:nvPr/>
        </p:nvSpPr>
        <p:spPr>
          <a:xfrm>
            <a:off x="6679675" y="2643132"/>
            <a:ext cx="69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1018" name="Google Shape;1018;p170"/>
          <p:cNvCxnSpPr>
            <a:stCxn id="1017" idx="3"/>
          </p:cNvCxnSpPr>
          <p:nvPr/>
        </p:nvCxnSpPr>
        <p:spPr>
          <a:xfrm>
            <a:off x="7371775" y="2804232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19" name="Google Shape;1019;p170"/>
          <p:cNvSpPr/>
          <p:nvPr/>
        </p:nvSpPr>
        <p:spPr>
          <a:xfrm>
            <a:off x="6738950" y="2688487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20" name="Google Shape;1020;p170"/>
          <p:cNvSpPr/>
          <p:nvPr/>
        </p:nvSpPr>
        <p:spPr>
          <a:xfrm>
            <a:off x="4079100" y="4515250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21" name="Google Shape;1021;p170"/>
          <p:cNvSpPr/>
          <p:nvPr/>
        </p:nvSpPr>
        <p:spPr>
          <a:xfrm>
            <a:off x="4079109" y="4515200"/>
            <a:ext cx="69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022" name="Google Shape;1022;p170"/>
          <p:cNvSpPr/>
          <p:nvPr/>
        </p:nvSpPr>
        <p:spPr>
          <a:xfrm>
            <a:off x="4138525" y="456438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23" name="Google Shape;1023;p170"/>
          <p:cNvCxnSpPr/>
          <p:nvPr/>
        </p:nvCxnSpPr>
        <p:spPr>
          <a:xfrm>
            <a:off x="4773738" y="2682532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1024" name="Google Shape;1024;p170"/>
          <p:cNvCxnSpPr/>
          <p:nvPr/>
        </p:nvCxnSpPr>
        <p:spPr>
          <a:xfrm>
            <a:off x="7406146" y="1497979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1025" name="Google Shape;1025;p170"/>
          <p:cNvCxnSpPr/>
          <p:nvPr/>
        </p:nvCxnSpPr>
        <p:spPr>
          <a:xfrm>
            <a:off x="4779750" y="4688146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26" name="Google Shape;1026;p170"/>
          <p:cNvSpPr txBox="1"/>
          <p:nvPr/>
        </p:nvSpPr>
        <p:spPr>
          <a:xfrm>
            <a:off x="4116245" y="4537913"/>
            <a:ext cx="40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27" name="Google Shape;1027;p170"/>
          <p:cNvCxnSpPr/>
          <p:nvPr/>
        </p:nvCxnSpPr>
        <p:spPr>
          <a:xfrm>
            <a:off x="3932950" y="896450"/>
            <a:ext cx="9300" cy="401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28" name="Google Shape;1028;p170"/>
          <p:cNvSpPr/>
          <p:nvPr/>
        </p:nvSpPr>
        <p:spPr>
          <a:xfrm>
            <a:off x="6679675" y="904950"/>
            <a:ext cx="22821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29" name="Google Shape;1029;p170"/>
          <p:cNvSpPr/>
          <p:nvPr/>
        </p:nvSpPr>
        <p:spPr>
          <a:xfrm>
            <a:off x="6679675" y="904875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030" name="Google Shape;1030;p170"/>
          <p:cNvSpPr/>
          <p:nvPr/>
        </p:nvSpPr>
        <p:spPr>
          <a:xfrm>
            <a:off x="6738950" y="954391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31" name="Google Shape;1031;p170"/>
          <p:cNvCxnSpPr/>
          <p:nvPr/>
        </p:nvCxnSpPr>
        <p:spPr>
          <a:xfrm>
            <a:off x="7491025" y="1072425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32" name="Google Shape;1032;p170"/>
          <p:cNvSpPr txBox="1"/>
          <p:nvPr/>
        </p:nvSpPr>
        <p:spPr>
          <a:xfrm>
            <a:off x="6708927" y="905139"/>
            <a:ext cx="40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3" name="Google Shape;1033;p170"/>
          <p:cNvSpPr txBox="1"/>
          <p:nvPr/>
        </p:nvSpPr>
        <p:spPr>
          <a:xfrm>
            <a:off x="5063925" y="938175"/>
            <a:ext cx="86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Infracciones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34" name="Google Shape;1034;p170"/>
          <p:cNvSpPr txBox="1"/>
          <p:nvPr/>
        </p:nvSpPr>
        <p:spPr>
          <a:xfrm>
            <a:off x="5063925" y="2133550"/>
            <a:ext cx="53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AGIP                            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35" name="Google Shape;1035;p170"/>
          <p:cNvSpPr txBox="1"/>
          <p:nvPr/>
        </p:nvSpPr>
        <p:spPr>
          <a:xfrm>
            <a:off x="5063925" y="1735092"/>
            <a:ext cx="46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147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36" name="Google Shape;1036;p170"/>
          <p:cNvSpPr txBox="1"/>
          <p:nvPr/>
        </p:nvSpPr>
        <p:spPr>
          <a:xfrm>
            <a:off x="5063925" y="2532008"/>
            <a:ext cx="53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AUSA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37" name="Google Shape;1037;p170"/>
          <p:cNvSpPr txBox="1"/>
          <p:nvPr/>
        </p:nvSpPr>
        <p:spPr>
          <a:xfrm>
            <a:off x="5063925" y="3328925"/>
            <a:ext cx="94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Soporte miBA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38" name="Google Shape;1038;p170"/>
          <p:cNvSpPr txBox="1"/>
          <p:nvPr/>
        </p:nvSpPr>
        <p:spPr>
          <a:xfrm>
            <a:off x="5063925" y="3727383"/>
            <a:ext cx="153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144 (</a:t>
            </a:r>
            <a:r>
              <a:rPr lang="es-419" sz="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violencia de género</a:t>
            </a: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39" name="Google Shape;1039;p170"/>
          <p:cNvSpPr txBox="1"/>
          <p:nvPr/>
        </p:nvSpPr>
        <p:spPr>
          <a:xfrm>
            <a:off x="5063925" y="4125842"/>
            <a:ext cx="1463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108 (</a:t>
            </a:r>
            <a:r>
              <a:rPr lang="es-419" sz="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situación de calle</a:t>
            </a: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40" name="Google Shape;1040;p170"/>
          <p:cNvSpPr txBox="1"/>
          <p:nvPr/>
        </p:nvSpPr>
        <p:spPr>
          <a:xfrm>
            <a:off x="7730925" y="1323300"/>
            <a:ext cx="7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Turismo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41" name="Google Shape;1041;p170"/>
          <p:cNvSpPr txBox="1"/>
          <p:nvPr/>
        </p:nvSpPr>
        <p:spPr>
          <a:xfrm>
            <a:off x="7730925" y="2654675"/>
            <a:ext cx="1146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Adultos mayores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42" name="Google Shape;1042;p170"/>
          <p:cNvSpPr txBox="1"/>
          <p:nvPr/>
        </p:nvSpPr>
        <p:spPr>
          <a:xfrm>
            <a:off x="5063925" y="4524300"/>
            <a:ext cx="1146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Atención social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43" name="Google Shape;1043;p170"/>
          <p:cNvSpPr txBox="1"/>
          <p:nvPr/>
        </p:nvSpPr>
        <p:spPr>
          <a:xfrm>
            <a:off x="7730925" y="912900"/>
            <a:ext cx="133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Desarrollo Humano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44" name="Google Shape;1044;p170"/>
          <p:cNvSpPr/>
          <p:nvPr/>
        </p:nvSpPr>
        <p:spPr>
          <a:xfrm>
            <a:off x="6679675" y="3058280"/>
            <a:ext cx="24012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45" name="Google Shape;1045;p170"/>
          <p:cNvSpPr/>
          <p:nvPr/>
        </p:nvSpPr>
        <p:spPr>
          <a:xfrm>
            <a:off x="6679675" y="3058196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046" name="Google Shape;1046;p170"/>
          <p:cNvSpPr/>
          <p:nvPr/>
        </p:nvSpPr>
        <p:spPr>
          <a:xfrm>
            <a:off x="6738950" y="3108577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47" name="Google Shape;1047;p170"/>
          <p:cNvCxnSpPr/>
          <p:nvPr/>
        </p:nvCxnSpPr>
        <p:spPr>
          <a:xfrm>
            <a:off x="7491025" y="323726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48" name="Google Shape;1048;p170"/>
          <p:cNvSpPr txBox="1"/>
          <p:nvPr/>
        </p:nvSpPr>
        <p:spPr>
          <a:xfrm>
            <a:off x="6708927" y="3071404"/>
            <a:ext cx="40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9" name="Google Shape;1049;p170"/>
          <p:cNvSpPr/>
          <p:nvPr/>
        </p:nvSpPr>
        <p:spPr>
          <a:xfrm>
            <a:off x="6679675" y="1735082"/>
            <a:ext cx="24012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50" name="Google Shape;1050;p170"/>
          <p:cNvSpPr/>
          <p:nvPr/>
        </p:nvSpPr>
        <p:spPr>
          <a:xfrm>
            <a:off x="6679675" y="1735004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051" name="Google Shape;1051;p170"/>
          <p:cNvSpPr/>
          <p:nvPr/>
        </p:nvSpPr>
        <p:spPr>
          <a:xfrm>
            <a:off x="6738950" y="1780927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52" name="Google Shape;1052;p170"/>
          <p:cNvCxnSpPr/>
          <p:nvPr/>
        </p:nvCxnSpPr>
        <p:spPr>
          <a:xfrm>
            <a:off x="7499650" y="1906866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53" name="Google Shape;1053;p170"/>
          <p:cNvSpPr txBox="1"/>
          <p:nvPr/>
        </p:nvSpPr>
        <p:spPr>
          <a:xfrm>
            <a:off x="6708927" y="1741995"/>
            <a:ext cx="40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4" name="Google Shape;1054;p170"/>
          <p:cNvSpPr/>
          <p:nvPr/>
        </p:nvSpPr>
        <p:spPr>
          <a:xfrm>
            <a:off x="4079100" y="2911783"/>
            <a:ext cx="24012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55" name="Google Shape;1055;p170"/>
          <p:cNvSpPr/>
          <p:nvPr/>
        </p:nvSpPr>
        <p:spPr>
          <a:xfrm>
            <a:off x="4079109" y="2911733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056" name="Google Shape;1056;p170"/>
          <p:cNvSpPr/>
          <p:nvPr/>
        </p:nvSpPr>
        <p:spPr>
          <a:xfrm>
            <a:off x="4138525" y="2960921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57" name="Google Shape;1057;p170"/>
          <p:cNvCxnSpPr/>
          <p:nvPr/>
        </p:nvCxnSpPr>
        <p:spPr>
          <a:xfrm>
            <a:off x="4859154" y="3081564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58" name="Google Shape;1058;p170"/>
          <p:cNvSpPr txBox="1"/>
          <p:nvPr/>
        </p:nvSpPr>
        <p:spPr>
          <a:xfrm>
            <a:off x="4116245" y="2917879"/>
            <a:ext cx="40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9" name="Google Shape;1059;p170"/>
          <p:cNvSpPr txBox="1"/>
          <p:nvPr/>
        </p:nvSpPr>
        <p:spPr>
          <a:xfrm>
            <a:off x="7730925" y="3074725"/>
            <a:ext cx="86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Adicciones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60" name="Google Shape;1060;p170"/>
          <p:cNvSpPr txBox="1"/>
          <p:nvPr/>
        </p:nvSpPr>
        <p:spPr>
          <a:xfrm>
            <a:off x="7730925" y="1728975"/>
            <a:ext cx="69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BA Taxi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61" name="Google Shape;1061;p170"/>
          <p:cNvSpPr txBox="1"/>
          <p:nvPr/>
        </p:nvSpPr>
        <p:spPr>
          <a:xfrm>
            <a:off x="5063925" y="2930467"/>
            <a:ext cx="133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Gestor de encuentros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62" name="Google Shape;1062;p170"/>
          <p:cNvPicPr preferRelativeResize="0"/>
          <p:nvPr/>
        </p:nvPicPr>
        <p:blipFill>
          <a:blip r:embed="rId12">
            <a:alphaModFix amt="69000"/>
          </a:blip>
          <a:stretch>
            <a:fillRect/>
          </a:stretch>
        </p:blipFill>
        <p:spPr>
          <a:xfrm>
            <a:off x="7047733" y="962074"/>
            <a:ext cx="235825" cy="2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70"/>
          <p:cNvPicPr preferRelativeResize="0"/>
          <p:nvPr/>
        </p:nvPicPr>
        <p:blipFill>
          <a:blip r:embed="rId13">
            <a:alphaModFix amt="69000"/>
          </a:blip>
          <a:stretch>
            <a:fillRect/>
          </a:stretch>
        </p:blipFill>
        <p:spPr>
          <a:xfrm>
            <a:off x="4453846" y="4564526"/>
            <a:ext cx="235825" cy="2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70"/>
          <p:cNvPicPr preferRelativeResize="0"/>
          <p:nvPr/>
        </p:nvPicPr>
        <p:blipFill>
          <a:blip r:embed="rId14">
            <a:alphaModFix amt="69000"/>
          </a:blip>
          <a:stretch>
            <a:fillRect/>
          </a:stretch>
        </p:blipFill>
        <p:spPr>
          <a:xfrm>
            <a:off x="4453846" y="3757713"/>
            <a:ext cx="235825" cy="2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70"/>
          <p:cNvPicPr preferRelativeResize="0"/>
          <p:nvPr/>
        </p:nvPicPr>
        <p:blipFill>
          <a:blip r:embed="rId15">
            <a:alphaModFix amt="69000"/>
          </a:blip>
          <a:stretch>
            <a:fillRect/>
          </a:stretch>
        </p:blipFill>
        <p:spPr>
          <a:xfrm>
            <a:off x="4453846" y="2160339"/>
            <a:ext cx="211675" cy="21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70"/>
          <p:cNvPicPr preferRelativeResize="0"/>
          <p:nvPr/>
        </p:nvPicPr>
        <p:blipFill>
          <a:blip r:embed="rId16">
            <a:alphaModFix amt="69000"/>
          </a:blip>
          <a:stretch>
            <a:fillRect/>
          </a:stretch>
        </p:blipFill>
        <p:spPr>
          <a:xfrm>
            <a:off x="7047733" y="1786336"/>
            <a:ext cx="235800" cy="2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170"/>
          <p:cNvPicPr preferRelativeResize="0"/>
          <p:nvPr/>
        </p:nvPicPr>
        <p:blipFill>
          <a:blip r:embed="rId17">
            <a:alphaModFix amt="69000"/>
          </a:blip>
          <a:stretch>
            <a:fillRect/>
          </a:stretch>
        </p:blipFill>
        <p:spPr>
          <a:xfrm>
            <a:off x="7047733" y="1368613"/>
            <a:ext cx="235800" cy="23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70"/>
          <p:cNvPicPr preferRelativeResize="0"/>
          <p:nvPr/>
        </p:nvPicPr>
        <p:blipFill>
          <a:blip r:embed="rId18">
            <a:alphaModFix amt="70000"/>
          </a:blip>
          <a:stretch>
            <a:fillRect/>
          </a:stretch>
        </p:blipFill>
        <p:spPr>
          <a:xfrm>
            <a:off x="4453846" y="2573260"/>
            <a:ext cx="211675" cy="21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70"/>
          <p:cNvPicPr preferRelativeResize="0"/>
          <p:nvPr/>
        </p:nvPicPr>
        <p:blipFill>
          <a:blip r:embed="rId19">
            <a:alphaModFix amt="70000"/>
          </a:blip>
          <a:stretch>
            <a:fillRect/>
          </a:stretch>
        </p:blipFill>
        <p:spPr>
          <a:xfrm>
            <a:off x="7047733" y="3105373"/>
            <a:ext cx="235800" cy="23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170"/>
          <p:cNvPicPr preferRelativeResize="0"/>
          <p:nvPr/>
        </p:nvPicPr>
        <p:blipFill>
          <a:blip r:embed="rId20">
            <a:alphaModFix amt="70000"/>
          </a:blip>
          <a:stretch>
            <a:fillRect/>
          </a:stretch>
        </p:blipFill>
        <p:spPr>
          <a:xfrm>
            <a:off x="7047733" y="2666746"/>
            <a:ext cx="267900" cy="26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70"/>
          <p:cNvPicPr preferRelativeResize="0"/>
          <p:nvPr/>
        </p:nvPicPr>
        <p:blipFill>
          <a:blip r:embed="rId21">
            <a:alphaModFix amt="70000"/>
          </a:blip>
          <a:stretch>
            <a:fillRect/>
          </a:stretch>
        </p:blipFill>
        <p:spPr>
          <a:xfrm>
            <a:off x="4453846" y="1796581"/>
            <a:ext cx="196200" cy="19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70"/>
          <p:cNvPicPr preferRelativeResize="0"/>
          <p:nvPr/>
        </p:nvPicPr>
        <p:blipFill>
          <a:blip r:embed="rId22">
            <a:alphaModFix amt="69000"/>
          </a:blip>
          <a:stretch>
            <a:fillRect/>
          </a:stretch>
        </p:blipFill>
        <p:spPr>
          <a:xfrm>
            <a:off x="4453846" y="954024"/>
            <a:ext cx="235800" cy="2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70"/>
          <p:cNvPicPr preferRelativeResize="0"/>
          <p:nvPr/>
        </p:nvPicPr>
        <p:blipFill>
          <a:blip r:embed="rId23">
            <a:alphaModFix amt="70000"/>
          </a:blip>
          <a:stretch>
            <a:fillRect/>
          </a:stretch>
        </p:blipFill>
        <p:spPr>
          <a:xfrm>
            <a:off x="4453846" y="3354307"/>
            <a:ext cx="235825" cy="2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70"/>
          <p:cNvPicPr preferRelativeResize="0"/>
          <p:nvPr/>
        </p:nvPicPr>
        <p:blipFill>
          <a:blip r:embed="rId24">
            <a:alphaModFix amt="70000"/>
          </a:blip>
          <a:stretch>
            <a:fillRect/>
          </a:stretch>
        </p:blipFill>
        <p:spPr>
          <a:xfrm>
            <a:off x="4453846" y="2930044"/>
            <a:ext cx="267900" cy="26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70"/>
          <p:cNvPicPr preferRelativeResize="0"/>
          <p:nvPr/>
        </p:nvPicPr>
        <p:blipFill>
          <a:blip r:embed="rId13">
            <a:alphaModFix amt="69000"/>
          </a:blip>
          <a:stretch>
            <a:fillRect/>
          </a:stretch>
        </p:blipFill>
        <p:spPr>
          <a:xfrm>
            <a:off x="4453846" y="4161120"/>
            <a:ext cx="235825" cy="23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6" name="Google Shape;1076;p170"/>
          <p:cNvCxnSpPr/>
          <p:nvPr/>
        </p:nvCxnSpPr>
        <p:spPr>
          <a:xfrm>
            <a:off x="6927750" y="428847"/>
            <a:ext cx="2221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7" name="Google Shape;1077;p170"/>
          <p:cNvCxnSpPr/>
          <p:nvPr/>
        </p:nvCxnSpPr>
        <p:spPr>
          <a:xfrm>
            <a:off x="38575" y="430200"/>
            <a:ext cx="3418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8" name="Google Shape;1078;p170"/>
          <p:cNvSpPr/>
          <p:nvPr/>
        </p:nvSpPr>
        <p:spPr>
          <a:xfrm>
            <a:off x="4841375" y="195900"/>
            <a:ext cx="2658300" cy="465900"/>
          </a:xfrm>
          <a:prstGeom prst="roundRect">
            <a:avLst>
              <a:gd fmla="val 50000" name="adj"/>
            </a:avLst>
          </a:prstGeom>
          <a:solidFill>
            <a:srgbClr val="00A3D4"/>
          </a:solidFill>
          <a:ln>
            <a:noFill/>
          </a:ln>
          <a:effectLst>
            <a:outerShdw blurRad="71438" rotWithShape="0" algn="bl" dir="5400000" dist="57150">
              <a:srgbClr val="595959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COLAS DE ATENCIÓN</a:t>
            </a:r>
            <a:endParaRPr/>
          </a:p>
        </p:txBody>
      </p:sp>
      <p:sp>
        <p:nvSpPr>
          <p:cNvPr id="1079" name="Google Shape;1079;p170"/>
          <p:cNvSpPr/>
          <p:nvPr/>
        </p:nvSpPr>
        <p:spPr>
          <a:xfrm>
            <a:off x="1425457" y="195897"/>
            <a:ext cx="2080500" cy="465900"/>
          </a:xfrm>
          <a:prstGeom prst="roundRect">
            <a:avLst>
              <a:gd fmla="val 50000" name="adj"/>
            </a:avLst>
          </a:prstGeom>
          <a:solidFill>
            <a:srgbClr val="00A3D4"/>
          </a:solidFill>
          <a:ln>
            <a:noFill/>
          </a:ln>
          <a:effectLst>
            <a:outerShdw blurRad="71438" rotWithShape="0" algn="bl" dir="5400000" dist="57150">
              <a:srgbClr val="595959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INTEGRACIONES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80" name="Google Shape;1080;p170"/>
          <p:cNvSpPr/>
          <p:nvPr/>
        </p:nvSpPr>
        <p:spPr>
          <a:xfrm rot="5400000">
            <a:off x="-61650" y="336450"/>
            <a:ext cx="310800" cy="1875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A3D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170"/>
          <p:cNvSpPr/>
          <p:nvPr/>
        </p:nvSpPr>
        <p:spPr>
          <a:xfrm rot="-5400000">
            <a:off x="8900400" y="335100"/>
            <a:ext cx="310800" cy="1875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A3D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170"/>
          <p:cNvSpPr/>
          <p:nvPr/>
        </p:nvSpPr>
        <p:spPr>
          <a:xfrm>
            <a:off x="6679675" y="2150148"/>
            <a:ext cx="2401200" cy="400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83" name="Google Shape;1083;p170"/>
          <p:cNvSpPr/>
          <p:nvPr/>
        </p:nvSpPr>
        <p:spPr>
          <a:xfrm>
            <a:off x="6679675" y="2150068"/>
            <a:ext cx="791400" cy="400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084" name="Google Shape;1084;p170"/>
          <p:cNvSpPr/>
          <p:nvPr/>
        </p:nvSpPr>
        <p:spPr>
          <a:xfrm>
            <a:off x="6738950" y="2234707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85" name="Google Shape;1085;p170"/>
          <p:cNvCxnSpPr/>
          <p:nvPr/>
        </p:nvCxnSpPr>
        <p:spPr>
          <a:xfrm>
            <a:off x="7489884" y="2364600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86" name="Google Shape;1086;p170"/>
          <p:cNvSpPr txBox="1"/>
          <p:nvPr/>
        </p:nvSpPr>
        <p:spPr>
          <a:xfrm>
            <a:off x="6708927" y="2185557"/>
            <a:ext cx="40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7" name="Google Shape;1087;p170"/>
          <p:cNvSpPr/>
          <p:nvPr/>
        </p:nvSpPr>
        <p:spPr>
          <a:xfrm>
            <a:off x="4079100" y="1308317"/>
            <a:ext cx="23220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88" name="Google Shape;1088;p170"/>
          <p:cNvSpPr/>
          <p:nvPr/>
        </p:nvSpPr>
        <p:spPr>
          <a:xfrm>
            <a:off x="4079109" y="1308267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089" name="Google Shape;1089;p170"/>
          <p:cNvSpPr/>
          <p:nvPr/>
        </p:nvSpPr>
        <p:spPr>
          <a:xfrm>
            <a:off x="4138525" y="1357454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90" name="Google Shape;1090;p170"/>
          <p:cNvCxnSpPr/>
          <p:nvPr/>
        </p:nvCxnSpPr>
        <p:spPr>
          <a:xfrm>
            <a:off x="4871848" y="150248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091" name="Google Shape;1091;p170"/>
          <p:cNvSpPr txBox="1"/>
          <p:nvPr/>
        </p:nvSpPr>
        <p:spPr>
          <a:xfrm>
            <a:off x="4116245" y="1297845"/>
            <a:ext cx="40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2" name="Google Shape;1092;p170"/>
          <p:cNvSpPr txBox="1"/>
          <p:nvPr/>
        </p:nvSpPr>
        <p:spPr>
          <a:xfrm>
            <a:off x="7730925" y="2145025"/>
            <a:ext cx="133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Agencia Gubernamental de control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93" name="Google Shape;1093;p170"/>
          <p:cNvSpPr txBox="1"/>
          <p:nvPr/>
        </p:nvSpPr>
        <p:spPr>
          <a:xfrm>
            <a:off x="5063925" y="1336633"/>
            <a:ext cx="138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Termina la secundaria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94" name="Google Shape;1094;p170"/>
          <p:cNvPicPr preferRelativeResize="0"/>
          <p:nvPr/>
        </p:nvPicPr>
        <p:blipFill>
          <a:blip r:embed="rId25">
            <a:alphaModFix amt="70000"/>
          </a:blip>
          <a:stretch>
            <a:fillRect/>
          </a:stretch>
        </p:blipFill>
        <p:spPr>
          <a:xfrm>
            <a:off x="7047733" y="2237771"/>
            <a:ext cx="235800" cy="2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70"/>
          <p:cNvPicPr preferRelativeResize="0"/>
          <p:nvPr/>
        </p:nvPicPr>
        <p:blipFill>
          <a:blip r:embed="rId26">
            <a:alphaModFix amt="70000"/>
          </a:blip>
          <a:stretch>
            <a:fillRect/>
          </a:stretch>
        </p:blipFill>
        <p:spPr>
          <a:xfrm>
            <a:off x="4453846" y="1346176"/>
            <a:ext cx="271583" cy="271593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170"/>
          <p:cNvSpPr txBox="1"/>
          <p:nvPr/>
        </p:nvSpPr>
        <p:spPr>
          <a:xfrm>
            <a:off x="6708927" y="2647511"/>
            <a:ext cx="31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7" name="Google Shape;1097;p170"/>
          <p:cNvSpPr txBox="1"/>
          <p:nvPr/>
        </p:nvSpPr>
        <p:spPr>
          <a:xfrm>
            <a:off x="6708927" y="1336193"/>
            <a:ext cx="31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8" name="Google Shape;1098;p170"/>
          <p:cNvSpPr txBox="1"/>
          <p:nvPr/>
        </p:nvSpPr>
        <p:spPr>
          <a:xfrm>
            <a:off x="4116245" y="4132904"/>
            <a:ext cx="26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9" name="Google Shape;1099;p170"/>
          <p:cNvSpPr txBox="1"/>
          <p:nvPr/>
        </p:nvSpPr>
        <p:spPr>
          <a:xfrm>
            <a:off x="4116245" y="3727896"/>
            <a:ext cx="26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0" name="Google Shape;1100;p170"/>
          <p:cNvSpPr txBox="1"/>
          <p:nvPr/>
        </p:nvSpPr>
        <p:spPr>
          <a:xfrm>
            <a:off x="4116245" y="3322887"/>
            <a:ext cx="26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1" name="Google Shape;1101;p170"/>
          <p:cNvSpPr txBox="1"/>
          <p:nvPr/>
        </p:nvSpPr>
        <p:spPr>
          <a:xfrm>
            <a:off x="4116245" y="2512870"/>
            <a:ext cx="26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2" name="Google Shape;1102;p170"/>
          <p:cNvSpPr txBox="1"/>
          <p:nvPr/>
        </p:nvSpPr>
        <p:spPr>
          <a:xfrm>
            <a:off x="4116245" y="1702853"/>
            <a:ext cx="26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3" name="Google Shape;1103;p170"/>
          <p:cNvSpPr txBox="1"/>
          <p:nvPr/>
        </p:nvSpPr>
        <p:spPr>
          <a:xfrm>
            <a:off x="4116245" y="2107862"/>
            <a:ext cx="26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4" name="Google Shape;1104;p170"/>
          <p:cNvSpPr txBox="1"/>
          <p:nvPr/>
        </p:nvSpPr>
        <p:spPr>
          <a:xfrm>
            <a:off x="4116245" y="892836"/>
            <a:ext cx="26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5" name="Google Shape;1105;p170"/>
          <p:cNvSpPr txBox="1"/>
          <p:nvPr/>
        </p:nvSpPr>
        <p:spPr>
          <a:xfrm>
            <a:off x="228838" y="4245636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6" name="Google Shape;1106;p170"/>
          <p:cNvSpPr txBox="1"/>
          <p:nvPr/>
        </p:nvSpPr>
        <p:spPr>
          <a:xfrm>
            <a:off x="239735" y="3831944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7" name="Google Shape;1107;p170"/>
          <p:cNvSpPr txBox="1"/>
          <p:nvPr/>
        </p:nvSpPr>
        <p:spPr>
          <a:xfrm>
            <a:off x="239574" y="3396539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8" name="Google Shape;1108;p170"/>
          <p:cNvSpPr txBox="1"/>
          <p:nvPr/>
        </p:nvSpPr>
        <p:spPr>
          <a:xfrm>
            <a:off x="228596" y="2982847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9" name="Google Shape;1109;p170"/>
          <p:cNvSpPr txBox="1"/>
          <p:nvPr/>
        </p:nvSpPr>
        <p:spPr>
          <a:xfrm>
            <a:off x="217537" y="2547442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0" name="Google Shape;1110;p170"/>
          <p:cNvSpPr txBox="1"/>
          <p:nvPr/>
        </p:nvSpPr>
        <p:spPr>
          <a:xfrm>
            <a:off x="206478" y="2122933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1" name="Google Shape;1111;p170"/>
          <p:cNvSpPr txBox="1"/>
          <p:nvPr/>
        </p:nvSpPr>
        <p:spPr>
          <a:xfrm>
            <a:off x="217214" y="1698344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2" name="Google Shape;1112;p170"/>
          <p:cNvSpPr txBox="1"/>
          <p:nvPr/>
        </p:nvSpPr>
        <p:spPr>
          <a:xfrm>
            <a:off x="206155" y="1306447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3" name="Google Shape;1113;p170"/>
          <p:cNvSpPr txBox="1"/>
          <p:nvPr/>
        </p:nvSpPr>
        <p:spPr>
          <a:xfrm>
            <a:off x="205994" y="903653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4" name="Google Shape;1114;p170"/>
          <p:cNvSpPr/>
          <p:nvPr/>
        </p:nvSpPr>
        <p:spPr>
          <a:xfrm>
            <a:off x="6679675" y="3473346"/>
            <a:ext cx="24012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15" name="Google Shape;1115;p170"/>
          <p:cNvSpPr/>
          <p:nvPr/>
        </p:nvSpPr>
        <p:spPr>
          <a:xfrm>
            <a:off x="6679675" y="3473261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116" name="Google Shape;1116;p170"/>
          <p:cNvSpPr/>
          <p:nvPr/>
        </p:nvSpPr>
        <p:spPr>
          <a:xfrm>
            <a:off x="6738950" y="3517436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17" name="Google Shape;1117;p170"/>
          <p:cNvCxnSpPr/>
          <p:nvPr/>
        </p:nvCxnSpPr>
        <p:spPr>
          <a:xfrm>
            <a:off x="7518800" y="363608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1118" name="Google Shape;1118;p170"/>
          <p:cNvSpPr txBox="1"/>
          <p:nvPr/>
        </p:nvSpPr>
        <p:spPr>
          <a:xfrm>
            <a:off x="6708927" y="3479996"/>
            <a:ext cx="40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9" name="Google Shape;1119;p170"/>
          <p:cNvPicPr preferRelativeResize="0"/>
          <p:nvPr/>
        </p:nvPicPr>
        <p:blipFill>
          <a:blip r:embed="rId26">
            <a:alphaModFix amt="70000"/>
          </a:blip>
          <a:stretch>
            <a:fillRect/>
          </a:stretch>
        </p:blipFill>
        <p:spPr>
          <a:xfrm>
            <a:off x="7047733" y="3500675"/>
            <a:ext cx="271583" cy="271593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70"/>
          <p:cNvSpPr txBox="1"/>
          <p:nvPr/>
        </p:nvSpPr>
        <p:spPr>
          <a:xfrm>
            <a:off x="7730925" y="3473341"/>
            <a:ext cx="121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Becas alimentarias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171"/>
          <p:cNvSpPr/>
          <p:nvPr/>
        </p:nvSpPr>
        <p:spPr>
          <a:xfrm>
            <a:off x="5070775" y="3195425"/>
            <a:ext cx="400800" cy="19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171"/>
          <p:cNvSpPr txBox="1"/>
          <p:nvPr/>
        </p:nvSpPr>
        <p:spPr>
          <a:xfrm>
            <a:off x="2544675" y="682325"/>
            <a:ext cx="92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Ingresa a la web.</a:t>
            </a:r>
            <a:endParaRPr b="1" sz="10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8" name="Google Shape;1128;p171"/>
          <p:cNvSpPr txBox="1"/>
          <p:nvPr/>
        </p:nvSpPr>
        <p:spPr>
          <a:xfrm>
            <a:off x="4620813" y="682323"/>
            <a:ext cx="125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Consulta y paga infracciones.</a:t>
            </a:r>
            <a:endParaRPr sz="10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9" name="Google Shape;1129;p171"/>
          <p:cNvSpPr txBox="1"/>
          <p:nvPr/>
        </p:nvSpPr>
        <p:spPr>
          <a:xfrm>
            <a:off x="6945475" y="682323"/>
            <a:ext cx="125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Web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1" lang="es-419"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CENAT</a:t>
            </a:r>
            <a:br>
              <a:rPr lang="es-419" sz="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s-419" sz="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Paga boleta.</a:t>
            </a:r>
            <a:endParaRPr sz="8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0" name="Google Shape;1130;p171"/>
          <p:cNvSpPr txBox="1"/>
          <p:nvPr/>
        </p:nvSpPr>
        <p:spPr>
          <a:xfrm>
            <a:off x="7090375" y="2445200"/>
            <a:ext cx="178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Web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1" lang="es-419"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Antecedentes Penales</a:t>
            </a:r>
            <a:r>
              <a:rPr lang="es-419" sz="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8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1" name="Google Shape;1131;p171"/>
          <p:cNvSpPr txBox="1"/>
          <p:nvPr/>
        </p:nvSpPr>
        <p:spPr>
          <a:xfrm>
            <a:off x="4569250" y="2417100"/>
            <a:ext cx="191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u="sng">
                <a:solidFill>
                  <a:srgbClr val="00A3D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Vuelve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ingresar a la </a:t>
            </a:r>
            <a:r>
              <a:rPr b="1"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web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b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es-419"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Charla virtual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0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2" name="Google Shape;1132;p171"/>
          <p:cNvSpPr txBox="1"/>
          <p:nvPr/>
        </p:nvSpPr>
        <p:spPr>
          <a:xfrm>
            <a:off x="2090025" y="2470400"/>
            <a:ext cx="125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u="sng">
                <a:solidFill>
                  <a:srgbClr val="00A3D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Vuelve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la</a:t>
            </a:r>
            <a:r>
              <a:rPr b="1" lang="es-419" sz="1000">
                <a:solidFill>
                  <a:srgbClr val="32AAA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web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b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es-419"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Ficha de salud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0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3" name="Google Shape;1133;p171"/>
          <p:cNvSpPr txBox="1"/>
          <p:nvPr/>
        </p:nvSpPr>
        <p:spPr>
          <a:xfrm>
            <a:off x="654786" y="4016836"/>
            <a:ext cx="125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Mail con trámite aprobado o rechazado.</a:t>
            </a:r>
            <a:endParaRPr sz="10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4" name="Google Shape;1134;p171"/>
          <p:cNvSpPr txBox="1"/>
          <p:nvPr/>
        </p:nvSpPr>
        <p:spPr>
          <a:xfrm>
            <a:off x="4146077" y="3990111"/>
            <a:ext cx="125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u="sng">
                <a:solidFill>
                  <a:srgbClr val="00A3D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Ingresa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la </a:t>
            </a:r>
            <a:r>
              <a:rPr b="1"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web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para </a:t>
            </a:r>
            <a:r>
              <a:rPr b="1" lang="es-419"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sacar turno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0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5" name="Google Shape;1135;p171"/>
          <p:cNvSpPr txBox="1"/>
          <p:nvPr/>
        </p:nvSpPr>
        <p:spPr>
          <a:xfrm>
            <a:off x="6267024" y="4016836"/>
            <a:ext cx="159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 acerca a la sede.</a:t>
            </a:r>
            <a:endParaRPr b="1"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6" name="Google Shape;1136;p171"/>
          <p:cNvSpPr/>
          <p:nvPr/>
        </p:nvSpPr>
        <p:spPr>
          <a:xfrm>
            <a:off x="1184575" y="4811000"/>
            <a:ext cx="727500" cy="19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Google Shape;1137;p171"/>
          <p:cNvSpPr/>
          <p:nvPr/>
        </p:nvSpPr>
        <p:spPr>
          <a:xfrm>
            <a:off x="3699175" y="4811000"/>
            <a:ext cx="2015700" cy="19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Google Shape;1138;p171"/>
          <p:cNvSpPr/>
          <p:nvPr/>
        </p:nvSpPr>
        <p:spPr>
          <a:xfrm>
            <a:off x="6975775" y="4811000"/>
            <a:ext cx="2015700" cy="19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171"/>
          <p:cNvSpPr txBox="1"/>
          <p:nvPr/>
        </p:nvSpPr>
        <p:spPr>
          <a:xfrm>
            <a:off x="1139536" y="4740361"/>
            <a:ext cx="1257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Technology</a:t>
            </a:r>
            <a:endParaRPr sz="10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40" name="Google Shape;1140;p171"/>
          <p:cNvSpPr txBox="1"/>
          <p:nvPr/>
        </p:nvSpPr>
        <p:spPr>
          <a:xfrm>
            <a:off x="3674001" y="4740350"/>
            <a:ext cx="229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attention</a:t>
            </a:r>
            <a:endParaRPr sz="10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41" name="Google Shape;1141;p171"/>
          <p:cNvSpPr txBox="1"/>
          <p:nvPr/>
        </p:nvSpPr>
        <p:spPr>
          <a:xfrm>
            <a:off x="6903017" y="4740350"/>
            <a:ext cx="216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Health and containment</a:t>
            </a:r>
            <a:endParaRPr sz="10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42" name="Google Shape;1142;p171"/>
          <p:cNvSpPr/>
          <p:nvPr/>
        </p:nvSpPr>
        <p:spPr>
          <a:xfrm>
            <a:off x="6501250" y="3195425"/>
            <a:ext cx="710100" cy="55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3" name="Google Shape;1143;p171"/>
          <p:cNvPicPr preferRelativeResize="0"/>
          <p:nvPr/>
        </p:nvPicPr>
        <p:blipFill rotWithShape="1">
          <a:blip r:embed="rId4">
            <a:alphaModFix/>
          </a:blip>
          <a:srcRect b="42623" l="35516" r="32983" t="-2817"/>
          <a:stretch/>
        </p:blipFill>
        <p:spPr>
          <a:xfrm>
            <a:off x="6492554" y="3108728"/>
            <a:ext cx="727500" cy="727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44" name="Google Shape;1144;p171"/>
          <p:cNvSpPr/>
          <p:nvPr/>
        </p:nvSpPr>
        <p:spPr>
          <a:xfrm>
            <a:off x="2396825" y="1770600"/>
            <a:ext cx="614700" cy="6465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5" name="Google Shape;1145;p171"/>
          <p:cNvPicPr preferRelativeResize="0"/>
          <p:nvPr/>
        </p:nvPicPr>
        <p:blipFill rotWithShape="1">
          <a:blip r:embed="rId4">
            <a:alphaModFix/>
          </a:blip>
          <a:srcRect b="42623" l="35516" r="32983" t="-2817"/>
          <a:stretch/>
        </p:blipFill>
        <p:spPr>
          <a:xfrm>
            <a:off x="10842700" y="2036200"/>
            <a:ext cx="710100" cy="710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46" name="Google Shape;1146;p171"/>
          <p:cNvPicPr preferRelativeResize="0"/>
          <p:nvPr/>
        </p:nvPicPr>
        <p:blipFill rotWithShape="1">
          <a:blip r:embed="rId4">
            <a:alphaModFix/>
          </a:blip>
          <a:srcRect b="42623" l="35516" r="32983" t="-2817"/>
          <a:stretch/>
        </p:blipFill>
        <p:spPr>
          <a:xfrm>
            <a:off x="9675779" y="3798328"/>
            <a:ext cx="727500" cy="727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47" name="Google Shape;1147;p171"/>
          <p:cNvSpPr/>
          <p:nvPr/>
        </p:nvSpPr>
        <p:spPr>
          <a:xfrm>
            <a:off x="2467350" y="408725"/>
            <a:ext cx="400800" cy="19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171"/>
          <p:cNvSpPr/>
          <p:nvPr/>
        </p:nvSpPr>
        <p:spPr>
          <a:xfrm>
            <a:off x="4572000" y="408725"/>
            <a:ext cx="400800" cy="19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171"/>
          <p:cNvSpPr/>
          <p:nvPr/>
        </p:nvSpPr>
        <p:spPr>
          <a:xfrm>
            <a:off x="5486450" y="473250"/>
            <a:ext cx="400800" cy="19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171"/>
          <p:cNvSpPr/>
          <p:nvPr/>
        </p:nvSpPr>
        <p:spPr>
          <a:xfrm>
            <a:off x="4623975" y="1756125"/>
            <a:ext cx="400800" cy="19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171"/>
          <p:cNvSpPr/>
          <p:nvPr/>
        </p:nvSpPr>
        <p:spPr>
          <a:xfrm>
            <a:off x="2272250" y="1663038"/>
            <a:ext cx="800400" cy="8004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171"/>
          <p:cNvSpPr/>
          <p:nvPr/>
        </p:nvSpPr>
        <p:spPr>
          <a:xfrm>
            <a:off x="1683450" y="317600"/>
            <a:ext cx="783900" cy="7839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171"/>
          <p:cNvSpPr/>
          <p:nvPr/>
        </p:nvSpPr>
        <p:spPr>
          <a:xfrm>
            <a:off x="3785350" y="334575"/>
            <a:ext cx="783900" cy="783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171"/>
          <p:cNvSpPr/>
          <p:nvPr/>
        </p:nvSpPr>
        <p:spPr>
          <a:xfrm>
            <a:off x="5051100" y="1633200"/>
            <a:ext cx="783900" cy="7839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171"/>
          <p:cNvSpPr/>
          <p:nvPr/>
        </p:nvSpPr>
        <p:spPr>
          <a:xfrm>
            <a:off x="4335725" y="3102438"/>
            <a:ext cx="783900" cy="7839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171"/>
          <p:cNvSpPr/>
          <p:nvPr/>
        </p:nvSpPr>
        <p:spPr>
          <a:xfrm>
            <a:off x="6098350" y="317600"/>
            <a:ext cx="783900" cy="7839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171"/>
          <p:cNvSpPr/>
          <p:nvPr/>
        </p:nvSpPr>
        <p:spPr>
          <a:xfrm>
            <a:off x="1601975" y="3195425"/>
            <a:ext cx="400800" cy="19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171"/>
          <p:cNvSpPr/>
          <p:nvPr/>
        </p:nvSpPr>
        <p:spPr>
          <a:xfrm>
            <a:off x="7234300" y="3195425"/>
            <a:ext cx="400800" cy="19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171"/>
          <p:cNvSpPr/>
          <p:nvPr/>
        </p:nvSpPr>
        <p:spPr>
          <a:xfrm>
            <a:off x="6450400" y="3102438"/>
            <a:ext cx="783900" cy="783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171"/>
          <p:cNvSpPr/>
          <p:nvPr/>
        </p:nvSpPr>
        <p:spPr>
          <a:xfrm>
            <a:off x="2695125" y="3102438"/>
            <a:ext cx="783900" cy="7839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171"/>
          <p:cNvSpPr/>
          <p:nvPr/>
        </p:nvSpPr>
        <p:spPr>
          <a:xfrm>
            <a:off x="775725" y="3102438"/>
            <a:ext cx="783900" cy="783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171"/>
          <p:cNvSpPr/>
          <p:nvPr/>
        </p:nvSpPr>
        <p:spPr>
          <a:xfrm>
            <a:off x="7493025" y="1633200"/>
            <a:ext cx="783900" cy="7839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3" name="Google Shape;1163;p171"/>
          <p:cNvPicPr preferRelativeResize="0"/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1852125" y="486275"/>
            <a:ext cx="446550" cy="4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71"/>
          <p:cNvSpPr/>
          <p:nvPr/>
        </p:nvSpPr>
        <p:spPr>
          <a:xfrm>
            <a:off x="623650" y="408725"/>
            <a:ext cx="400800" cy="19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5" name="Google Shape;1165;p171"/>
          <p:cNvPicPr preferRelativeResize="0"/>
          <p:nvPr/>
        </p:nvPicPr>
        <p:blipFill>
          <a:blip r:embed="rId6">
            <a:alphaModFix amt="72000"/>
          </a:blip>
          <a:stretch>
            <a:fillRect/>
          </a:stretch>
        </p:blipFill>
        <p:spPr>
          <a:xfrm>
            <a:off x="3173663" y="-665500"/>
            <a:ext cx="446550" cy="44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6" name="Google Shape;1166;p171"/>
          <p:cNvGrpSpPr/>
          <p:nvPr/>
        </p:nvGrpSpPr>
        <p:grpSpPr>
          <a:xfrm>
            <a:off x="3347324" y="-733231"/>
            <a:ext cx="306812" cy="306812"/>
            <a:chOff x="3998113" y="-595925"/>
            <a:chExt cx="400800" cy="400800"/>
          </a:xfrm>
        </p:grpSpPr>
        <p:sp>
          <p:nvSpPr>
            <p:cNvPr id="1167" name="Google Shape;1167;p171"/>
            <p:cNvSpPr/>
            <p:nvPr/>
          </p:nvSpPr>
          <p:spPr>
            <a:xfrm>
              <a:off x="4034125" y="-500775"/>
              <a:ext cx="315600" cy="250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68" name="Google Shape;1168;p171"/>
            <p:cNvPicPr preferRelativeResize="0"/>
            <p:nvPr/>
          </p:nvPicPr>
          <p:blipFill>
            <a:blip r:embed="rId7">
              <a:alphaModFix amt="77000"/>
            </a:blip>
            <a:stretch>
              <a:fillRect/>
            </a:stretch>
          </p:blipFill>
          <p:spPr>
            <a:xfrm>
              <a:off x="3998113" y="-595925"/>
              <a:ext cx="400800" cy="400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9" name="Google Shape;1169;p171"/>
          <p:cNvPicPr preferRelativeResize="0"/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6267025" y="486275"/>
            <a:ext cx="446550" cy="4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71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>
            <a:off x="1864650" y="-435250"/>
            <a:ext cx="306801" cy="30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71"/>
          <p:cNvPicPr preferRelativeResize="0"/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2444475" y="1801875"/>
            <a:ext cx="446550" cy="4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71"/>
          <p:cNvPicPr preferRelativeResize="0"/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5219775" y="1801875"/>
            <a:ext cx="446550" cy="4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71"/>
          <p:cNvPicPr preferRelativeResize="0"/>
          <p:nvPr/>
        </p:nvPicPr>
        <p:blipFill>
          <a:blip r:embed="rId9">
            <a:alphaModFix amt="71000"/>
          </a:blip>
          <a:stretch>
            <a:fillRect/>
          </a:stretch>
        </p:blipFill>
        <p:spPr>
          <a:xfrm>
            <a:off x="3954038" y="486275"/>
            <a:ext cx="446525" cy="44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171"/>
          <p:cNvPicPr preferRelativeResize="0"/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7661700" y="1801875"/>
            <a:ext cx="446550" cy="4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171"/>
          <p:cNvPicPr preferRelativeResize="0"/>
          <p:nvPr/>
        </p:nvPicPr>
        <p:blipFill>
          <a:blip r:embed="rId10">
            <a:alphaModFix amt="71000"/>
          </a:blip>
          <a:stretch>
            <a:fillRect/>
          </a:stretch>
        </p:blipFill>
        <p:spPr>
          <a:xfrm>
            <a:off x="9464625" y="3749525"/>
            <a:ext cx="240900" cy="25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171"/>
          <p:cNvPicPr preferRelativeResize="0"/>
          <p:nvPr/>
        </p:nvPicPr>
        <p:blipFill>
          <a:blip r:embed="rId11">
            <a:alphaModFix amt="71000"/>
          </a:blip>
          <a:stretch>
            <a:fillRect/>
          </a:stretch>
        </p:blipFill>
        <p:spPr>
          <a:xfrm>
            <a:off x="948750" y="3299350"/>
            <a:ext cx="465750" cy="46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171"/>
          <p:cNvPicPr preferRelativeResize="0"/>
          <p:nvPr/>
        </p:nvPicPr>
        <p:blipFill>
          <a:blip r:embed="rId12">
            <a:alphaModFix amt="71000"/>
          </a:blip>
          <a:stretch>
            <a:fillRect/>
          </a:stretch>
        </p:blipFill>
        <p:spPr>
          <a:xfrm>
            <a:off x="1368013" y="3274973"/>
            <a:ext cx="168475" cy="1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171"/>
          <p:cNvPicPr preferRelativeResize="0"/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2877750" y="3284675"/>
            <a:ext cx="446550" cy="4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71"/>
          <p:cNvPicPr preferRelativeResize="0"/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4518350" y="3284675"/>
            <a:ext cx="446550" cy="4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171"/>
          <p:cNvPicPr preferRelativeResize="0"/>
          <p:nvPr/>
        </p:nvPicPr>
        <p:blipFill>
          <a:blip r:embed="rId13">
            <a:alphaModFix amt="69000"/>
          </a:blip>
          <a:stretch>
            <a:fillRect/>
          </a:stretch>
        </p:blipFill>
        <p:spPr>
          <a:xfrm>
            <a:off x="6609466" y="3257346"/>
            <a:ext cx="465750" cy="4657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1" name="Google Shape;1181;p171"/>
          <p:cNvGrpSpPr/>
          <p:nvPr/>
        </p:nvGrpSpPr>
        <p:grpSpPr>
          <a:xfrm>
            <a:off x="2453300" y="836525"/>
            <a:ext cx="133500" cy="35100"/>
            <a:chOff x="2453300" y="836525"/>
            <a:chExt cx="133500" cy="35100"/>
          </a:xfrm>
        </p:grpSpPr>
        <p:cxnSp>
          <p:nvCxnSpPr>
            <p:cNvPr id="1182" name="Google Shape;1182;p171"/>
            <p:cNvCxnSpPr/>
            <p:nvPr/>
          </p:nvCxnSpPr>
          <p:spPr>
            <a:xfrm>
              <a:off x="2453300" y="850575"/>
              <a:ext cx="133500" cy="0"/>
            </a:xfrm>
            <a:prstGeom prst="straightConnector1">
              <a:avLst/>
            </a:prstGeom>
            <a:noFill/>
            <a:ln cap="flat" cmpd="sng" w="9525">
              <a:solidFill>
                <a:srgbClr val="00A3D4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183" name="Google Shape;1183;p171"/>
            <p:cNvSpPr/>
            <p:nvPr/>
          </p:nvSpPr>
          <p:spPr>
            <a:xfrm>
              <a:off x="2544675" y="836525"/>
              <a:ext cx="35100" cy="35100"/>
            </a:xfrm>
            <a:prstGeom prst="ellipse">
              <a:avLst/>
            </a:prstGeom>
            <a:solidFill>
              <a:srgbClr val="32AAAF"/>
            </a:solidFill>
            <a:ln cap="flat" cmpd="sng" w="9525">
              <a:solidFill>
                <a:srgbClr val="00A3D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4" name="Google Shape;1184;p171"/>
          <p:cNvGrpSpPr/>
          <p:nvPr/>
        </p:nvGrpSpPr>
        <p:grpSpPr>
          <a:xfrm>
            <a:off x="4555325" y="833025"/>
            <a:ext cx="133500" cy="35100"/>
            <a:chOff x="4555325" y="833025"/>
            <a:chExt cx="133500" cy="35100"/>
          </a:xfrm>
        </p:grpSpPr>
        <p:cxnSp>
          <p:nvCxnSpPr>
            <p:cNvPr id="1185" name="Google Shape;1185;p171"/>
            <p:cNvCxnSpPr/>
            <p:nvPr/>
          </p:nvCxnSpPr>
          <p:spPr>
            <a:xfrm>
              <a:off x="4555325" y="847075"/>
              <a:ext cx="133500" cy="0"/>
            </a:xfrm>
            <a:prstGeom prst="straightConnector1">
              <a:avLst/>
            </a:prstGeom>
            <a:noFill/>
            <a:ln cap="flat" cmpd="sng" w="9525">
              <a:solidFill>
                <a:srgbClr val="A5A5A5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186" name="Google Shape;1186;p171"/>
            <p:cNvSpPr/>
            <p:nvPr/>
          </p:nvSpPr>
          <p:spPr>
            <a:xfrm>
              <a:off x="4646700" y="833025"/>
              <a:ext cx="35100" cy="35100"/>
            </a:xfrm>
            <a:prstGeom prst="ellipse">
              <a:avLst/>
            </a:prstGeom>
            <a:solidFill>
              <a:srgbClr val="888888"/>
            </a:solidFill>
            <a:ln cap="flat" cmpd="sng" w="9525">
              <a:solidFill>
                <a:srgbClr val="88888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7" name="Google Shape;1187;p171"/>
          <p:cNvGrpSpPr/>
          <p:nvPr/>
        </p:nvGrpSpPr>
        <p:grpSpPr>
          <a:xfrm rot="5400000">
            <a:off x="2605700" y="2519600"/>
            <a:ext cx="133500" cy="35100"/>
            <a:chOff x="2453300" y="836525"/>
            <a:chExt cx="133500" cy="35100"/>
          </a:xfrm>
        </p:grpSpPr>
        <p:cxnSp>
          <p:nvCxnSpPr>
            <p:cNvPr id="1188" name="Google Shape;1188;p171"/>
            <p:cNvCxnSpPr/>
            <p:nvPr/>
          </p:nvCxnSpPr>
          <p:spPr>
            <a:xfrm>
              <a:off x="2453300" y="850575"/>
              <a:ext cx="133500" cy="0"/>
            </a:xfrm>
            <a:prstGeom prst="straightConnector1">
              <a:avLst/>
            </a:prstGeom>
            <a:noFill/>
            <a:ln cap="flat" cmpd="sng" w="9525">
              <a:solidFill>
                <a:srgbClr val="00A3D4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189" name="Google Shape;1189;p171"/>
            <p:cNvSpPr/>
            <p:nvPr/>
          </p:nvSpPr>
          <p:spPr>
            <a:xfrm>
              <a:off x="2544675" y="836525"/>
              <a:ext cx="35100" cy="35100"/>
            </a:xfrm>
            <a:prstGeom prst="ellipse">
              <a:avLst/>
            </a:prstGeom>
            <a:solidFill>
              <a:srgbClr val="32AAAF"/>
            </a:solidFill>
            <a:ln cap="flat" cmpd="sng" w="9525">
              <a:solidFill>
                <a:srgbClr val="00A3D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0" name="Google Shape;1190;p171"/>
          <p:cNvGrpSpPr/>
          <p:nvPr/>
        </p:nvGrpSpPr>
        <p:grpSpPr>
          <a:xfrm rot="5400000">
            <a:off x="5376300" y="2466300"/>
            <a:ext cx="133500" cy="35100"/>
            <a:chOff x="2453300" y="836525"/>
            <a:chExt cx="133500" cy="35100"/>
          </a:xfrm>
        </p:grpSpPr>
        <p:cxnSp>
          <p:nvCxnSpPr>
            <p:cNvPr id="1191" name="Google Shape;1191;p171"/>
            <p:cNvCxnSpPr/>
            <p:nvPr/>
          </p:nvCxnSpPr>
          <p:spPr>
            <a:xfrm>
              <a:off x="2453300" y="850575"/>
              <a:ext cx="133500" cy="0"/>
            </a:xfrm>
            <a:prstGeom prst="straightConnector1">
              <a:avLst/>
            </a:prstGeom>
            <a:noFill/>
            <a:ln cap="flat" cmpd="sng" w="9525">
              <a:solidFill>
                <a:srgbClr val="00A3D4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192" name="Google Shape;1192;p171"/>
            <p:cNvSpPr/>
            <p:nvPr/>
          </p:nvSpPr>
          <p:spPr>
            <a:xfrm>
              <a:off x="2544675" y="836525"/>
              <a:ext cx="35100" cy="35100"/>
            </a:xfrm>
            <a:prstGeom prst="ellipse">
              <a:avLst/>
            </a:prstGeom>
            <a:solidFill>
              <a:srgbClr val="32AAAF"/>
            </a:solidFill>
            <a:ln cap="flat" cmpd="sng" w="9525">
              <a:solidFill>
                <a:srgbClr val="00A3D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3" name="Google Shape;1193;p171"/>
          <p:cNvGrpSpPr/>
          <p:nvPr/>
        </p:nvGrpSpPr>
        <p:grpSpPr>
          <a:xfrm rot="5400000">
            <a:off x="7834400" y="2466300"/>
            <a:ext cx="133500" cy="35100"/>
            <a:chOff x="2453300" y="836525"/>
            <a:chExt cx="133500" cy="35100"/>
          </a:xfrm>
        </p:grpSpPr>
        <p:cxnSp>
          <p:nvCxnSpPr>
            <p:cNvPr id="1194" name="Google Shape;1194;p171"/>
            <p:cNvCxnSpPr/>
            <p:nvPr/>
          </p:nvCxnSpPr>
          <p:spPr>
            <a:xfrm>
              <a:off x="2453300" y="850575"/>
              <a:ext cx="133500" cy="0"/>
            </a:xfrm>
            <a:prstGeom prst="straightConnector1">
              <a:avLst/>
            </a:prstGeom>
            <a:noFill/>
            <a:ln cap="flat" cmpd="sng" w="9525">
              <a:solidFill>
                <a:srgbClr val="00A3D4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195" name="Google Shape;1195;p171"/>
            <p:cNvSpPr/>
            <p:nvPr/>
          </p:nvSpPr>
          <p:spPr>
            <a:xfrm>
              <a:off x="2544675" y="836525"/>
              <a:ext cx="35100" cy="35100"/>
            </a:xfrm>
            <a:prstGeom prst="ellipse">
              <a:avLst/>
            </a:prstGeom>
            <a:solidFill>
              <a:srgbClr val="32AAAF"/>
            </a:solidFill>
            <a:ln cap="flat" cmpd="sng" w="9525">
              <a:solidFill>
                <a:srgbClr val="00A3D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6" name="Google Shape;1196;p171"/>
          <p:cNvGrpSpPr/>
          <p:nvPr/>
        </p:nvGrpSpPr>
        <p:grpSpPr>
          <a:xfrm>
            <a:off x="6861150" y="829525"/>
            <a:ext cx="133500" cy="35100"/>
            <a:chOff x="2453300" y="836525"/>
            <a:chExt cx="133500" cy="35100"/>
          </a:xfrm>
        </p:grpSpPr>
        <p:cxnSp>
          <p:nvCxnSpPr>
            <p:cNvPr id="1197" name="Google Shape;1197;p171"/>
            <p:cNvCxnSpPr/>
            <p:nvPr/>
          </p:nvCxnSpPr>
          <p:spPr>
            <a:xfrm>
              <a:off x="2453300" y="850575"/>
              <a:ext cx="133500" cy="0"/>
            </a:xfrm>
            <a:prstGeom prst="straightConnector1">
              <a:avLst/>
            </a:prstGeom>
            <a:noFill/>
            <a:ln cap="flat" cmpd="sng" w="9525">
              <a:solidFill>
                <a:srgbClr val="00A3D4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198" name="Google Shape;1198;p171"/>
            <p:cNvSpPr/>
            <p:nvPr/>
          </p:nvSpPr>
          <p:spPr>
            <a:xfrm>
              <a:off x="2544675" y="836525"/>
              <a:ext cx="35100" cy="35100"/>
            </a:xfrm>
            <a:prstGeom prst="ellipse">
              <a:avLst/>
            </a:prstGeom>
            <a:solidFill>
              <a:srgbClr val="32AAAF"/>
            </a:solidFill>
            <a:ln cap="flat" cmpd="sng" w="9525">
              <a:solidFill>
                <a:srgbClr val="00A3D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9" name="Google Shape;1199;p171"/>
          <p:cNvGrpSpPr/>
          <p:nvPr/>
        </p:nvGrpSpPr>
        <p:grpSpPr>
          <a:xfrm rot="5400000">
            <a:off x="3020325" y="3938525"/>
            <a:ext cx="133500" cy="35100"/>
            <a:chOff x="2453300" y="836525"/>
            <a:chExt cx="133500" cy="35100"/>
          </a:xfrm>
        </p:grpSpPr>
        <p:cxnSp>
          <p:nvCxnSpPr>
            <p:cNvPr id="1200" name="Google Shape;1200;p171"/>
            <p:cNvCxnSpPr/>
            <p:nvPr/>
          </p:nvCxnSpPr>
          <p:spPr>
            <a:xfrm>
              <a:off x="2453300" y="850575"/>
              <a:ext cx="133500" cy="0"/>
            </a:xfrm>
            <a:prstGeom prst="straightConnector1">
              <a:avLst/>
            </a:prstGeom>
            <a:noFill/>
            <a:ln cap="flat" cmpd="sng" w="9525">
              <a:solidFill>
                <a:srgbClr val="00A3D4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201" name="Google Shape;1201;p171"/>
            <p:cNvSpPr/>
            <p:nvPr/>
          </p:nvSpPr>
          <p:spPr>
            <a:xfrm>
              <a:off x="2544675" y="836525"/>
              <a:ext cx="35100" cy="35100"/>
            </a:xfrm>
            <a:prstGeom prst="ellipse">
              <a:avLst/>
            </a:prstGeom>
            <a:solidFill>
              <a:srgbClr val="32AAAF"/>
            </a:solidFill>
            <a:ln cap="flat" cmpd="sng" w="9525">
              <a:solidFill>
                <a:srgbClr val="00A3D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2" name="Google Shape;1202;p171"/>
          <p:cNvGrpSpPr/>
          <p:nvPr/>
        </p:nvGrpSpPr>
        <p:grpSpPr>
          <a:xfrm rot="5400000">
            <a:off x="4660925" y="3935550"/>
            <a:ext cx="133500" cy="35100"/>
            <a:chOff x="2453300" y="836525"/>
            <a:chExt cx="133500" cy="35100"/>
          </a:xfrm>
        </p:grpSpPr>
        <p:cxnSp>
          <p:nvCxnSpPr>
            <p:cNvPr id="1203" name="Google Shape;1203;p171"/>
            <p:cNvCxnSpPr/>
            <p:nvPr/>
          </p:nvCxnSpPr>
          <p:spPr>
            <a:xfrm>
              <a:off x="2453300" y="850575"/>
              <a:ext cx="133500" cy="0"/>
            </a:xfrm>
            <a:prstGeom prst="straightConnector1">
              <a:avLst/>
            </a:prstGeom>
            <a:noFill/>
            <a:ln cap="flat" cmpd="sng" w="9525">
              <a:solidFill>
                <a:srgbClr val="00A3D4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204" name="Google Shape;1204;p171"/>
            <p:cNvSpPr/>
            <p:nvPr/>
          </p:nvSpPr>
          <p:spPr>
            <a:xfrm>
              <a:off x="2544675" y="836525"/>
              <a:ext cx="35100" cy="35100"/>
            </a:xfrm>
            <a:prstGeom prst="ellipse">
              <a:avLst/>
            </a:prstGeom>
            <a:solidFill>
              <a:srgbClr val="32AAAF"/>
            </a:solidFill>
            <a:ln cap="flat" cmpd="sng" w="9525">
              <a:solidFill>
                <a:srgbClr val="00A3D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5" name="Google Shape;1205;p171"/>
          <p:cNvSpPr/>
          <p:nvPr/>
        </p:nvSpPr>
        <p:spPr>
          <a:xfrm>
            <a:off x="-7025" y="4649250"/>
            <a:ext cx="9150900" cy="49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171"/>
          <p:cNvSpPr txBox="1"/>
          <p:nvPr/>
        </p:nvSpPr>
        <p:spPr>
          <a:xfrm>
            <a:off x="2472365" y="4016836"/>
            <a:ext cx="1257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u="sng">
                <a:solidFill>
                  <a:srgbClr val="00A3D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Vuelve</a:t>
            </a: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la </a:t>
            </a:r>
            <a:r>
              <a:rPr b="1"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web.</a:t>
            </a:r>
            <a:b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Rehace el trámite si es necesario.</a:t>
            </a:r>
            <a:endParaRPr sz="10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207" name="Google Shape;1207;p171"/>
          <p:cNvGrpSpPr/>
          <p:nvPr/>
        </p:nvGrpSpPr>
        <p:grpSpPr>
          <a:xfrm rot="5400000">
            <a:off x="6789550" y="3938525"/>
            <a:ext cx="133500" cy="35100"/>
            <a:chOff x="4555325" y="833025"/>
            <a:chExt cx="133500" cy="35100"/>
          </a:xfrm>
        </p:grpSpPr>
        <p:cxnSp>
          <p:nvCxnSpPr>
            <p:cNvPr id="1208" name="Google Shape;1208;p171"/>
            <p:cNvCxnSpPr/>
            <p:nvPr/>
          </p:nvCxnSpPr>
          <p:spPr>
            <a:xfrm>
              <a:off x="4555325" y="847075"/>
              <a:ext cx="133500" cy="0"/>
            </a:xfrm>
            <a:prstGeom prst="straightConnector1">
              <a:avLst/>
            </a:prstGeom>
            <a:noFill/>
            <a:ln cap="flat" cmpd="sng" w="9525">
              <a:solidFill>
                <a:srgbClr val="A5A5A5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209" name="Google Shape;1209;p171"/>
            <p:cNvSpPr/>
            <p:nvPr/>
          </p:nvSpPr>
          <p:spPr>
            <a:xfrm>
              <a:off x="4646700" y="833025"/>
              <a:ext cx="35100" cy="35100"/>
            </a:xfrm>
            <a:prstGeom prst="ellipse">
              <a:avLst/>
            </a:prstGeom>
            <a:solidFill>
              <a:srgbClr val="888888"/>
            </a:solidFill>
            <a:ln cap="flat" cmpd="sng" w="9525">
              <a:solidFill>
                <a:srgbClr val="88888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0" name="Google Shape;1210;p171"/>
          <p:cNvGrpSpPr/>
          <p:nvPr/>
        </p:nvGrpSpPr>
        <p:grpSpPr>
          <a:xfrm rot="5400000">
            <a:off x="1055225" y="3935550"/>
            <a:ext cx="133500" cy="35100"/>
            <a:chOff x="4555325" y="833025"/>
            <a:chExt cx="133500" cy="35100"/>
          </a:xfrm>
        </p:grpSpPr>
        <p:cxnSp>
          <p:nvCxnSpPr>
            <p:cNvPr id="1211" name="Google Shape;1211;p171"/>
            <p:cNvCxnSpPr/>
            <p:nvPr/>
          </p:nvCxnSpPr>
          <p:spPr>
            <a:xfrm>
              <a:off x="4555325" y="847075"/>
              <a:ext cx="133500" cy="0"/>
            </a:xfrm>
            <a:prstGeom prst="straightConnector1">
              <a:avLst/>
            </a:prstGeom>
            <a:noFill/>
            <a:ln cap="flat" cmpd="sng" w="9525">
              <a:solidFill>
                <a:srgbClr val="A5A5A5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212" name="Google Shape;1212;p171"/>
            <p:cNvSpPr/>
            <p:nvPr/>
          </p:nvSpPr>
          <p:spPr>
            <a:xfrm>
              <a:off x="4646700" y="833025"/>
              <a:ext cx="35100" cy="35100"/>
            </a:xfrm>
            <a:prstGeom prst="ellipse">
              <a:avLst/>
            </a:prstGeom>
            <a:solidFill>
              <a:srgbClr val="888888"/>
            </a:solidFill>
            <a:ln cap="flat" cmpd="sng" w="9525">
              <a:solidFill>
                <a:srgbClr val="88888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3" name="Google Shape;1213;p171"/>
          <p:cNvGrpSpPr/>
          <p:nvPr/>
        </p:nvGrpSpPr>
        <p:grpSpPr>
          <a:xfrm flipH="1" rot="10800000">
            <a:off x="1000376" y="593854"/>
            <a:ext cx="554105" cy="168447"/>
            <a:chOff x="6365888" y="2983488"/>
            <a:chExt cx="754500" cy="214200"/>
          </a:xfrm>
        </p:grpSpPr>
        <p:sp>
          <p:nvSpPr>
            <p:cNvPr id="1214" name="Google Shape;1214;p171"/>
            <p:cNvSpPr/>
            <p:nvPr/>
          </p:nvSpPr>
          <p:spPr>
            <a:xfrm>
              <a:off x="6365888" y="2983488"/>
              <a:ext cx="754500" cy="214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171"/>
            <p:cNvSpPr/>
            <p:nvPr/>
          </p:nvSpPr>
          <p:spPr>
            <a:xfrm>
              <a:off x="6927405" y="3023530"/>
              <a:ext cx="134100" cy="13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Google Shape;1220;p17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flipH="1">
            <a:off x="2" y="1122225"/>
            <a:ext cx="8438748" cy="4021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1" name="Google Shape;1221;p172"/>
          <p:cNvGrpSpPr/>
          <p:nvPr/>
        </p:nvGrpSpPr>
        <p:grpSpPr>
          <a:xfrm>
            <a:off x="2977357" y="960707"/>
            <a:ext cx="1188045" cy="1142401"/>
            <a:chOff x="1753525" y="2334150"/>
            <a:chExt cx="1765297" cy="1697476"/>
          </a:xfrm>
        </p:grpSpPr>
        <p:pic>
          <p:nvPicPr>
            <p:cNvPr id="1222" name="Google Shape;1222;p172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1753525" y="2334150"/>
              <a:ext cx="1765297" cy="1697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3" name="Google Shape;1223;p172"/>
            <p:cNvSpPr/>
            <p:nvPr/>
          </p:nvSpPr>
          <p:spPr>
            <a:xfrm rot="7241402">
              <a:off x="2016945" y="2563455"/>
              <a:ext cx="1238457" cy="1238868"/>
            </a:xfrm>
            <a:prstGeom prst="pie">
              <a:avLst>
                <a:gd fmla="val 10766470" name="adj1"/>
                <a:gd fmla="val 10760838" name="adj2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75707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24" name="Google Shape;1224;p172"/>
            <p:cNvSpPr/>
            <p:nvPr/>
          </p:nvSpPr>
          <p:spPr>
            <a:xfrm>
              <a:off x="2078173" y="2624900"/>
              <a:ext cx="1116000" cy="1116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5" name="Google Shape;1225;p172"/>
          <p:cNvGrpSpPr/>
          <p:nvPr/>
        </p:nvGrpSpPr>
        <p:grpSpPr>
          <a:xfrm>
            <a:off x="951469" y="960707"/>
            <a:ext cx="1188045" cy="1142401"/>
            <a:chOff x="1753525" y="2334150"/>
            <a:chExt cx="1765297" cy="1697476"/>
          </a:xfrm>
        </p:grpSpPr>
        <p:pic>
          <p:nvPicPr>
            <p:cNvPr id="1226" name="Google Shape;1226;p172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1753525" y="2334150"/>
              <a:ext cx="1765297" cy="1697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7" name="Google Shape;1227;p172"/>
            <p:cNvSpPr/>
            <p:nvPr/>
          </p:nvSpPr>
          <p:spPr>
            <a:xfrm rot="7241402">
              <a:off x="2016945" y="2563455"/>
              <a:ext cx="1238457" cy="1238868"/>
            </a:xfrm>
            <a:prstGeom prst="pie">
              <a:avLst>
                <a:gd fmla="val 10766470" name="adj1"/>
                <a:gd fmla="val 10760838" name="adj2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75707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28" name="Google Shape;1228;p172"/>
            <p:cNvSpPr/>
            <p:nvPr/>
          </p:nvSpPr>
          <p:spPr>
            <a:xfrm>
              <a:off x="2078173" y="2624900"/>
              <a:ext cx="1116000" cy="1116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29" name="Google Shape;1229;p172"/>
          <p:cNvPicPr preferRelativeResize="0"/>
          <p:nvPr/>
        </p:nvPicPr>
        <p:blipFill rotWithShape="1">
          <a:blip r:embed="rId5">
            <a:alphaModFix/>
          </a:blip>
          <a:srcRect b="84630" l="41660" r="0" t="0"/>
          <a:stretch/>
        </p:blipFill>
        <p:spPr>
          <a:xfrm flipH="1">
            <a:off x="-14376" y="15500"/>
            <a:ext cx="4996951" cy="790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0" name="Google Shape;1230;p172"/>
          <p:cNvGrpSpPr/>
          <p:nvPr/>
        </p:nvGrpSpPr>
        <p:grpSpPr>
          <a:xfrm>
            <a:off x="725075" y="367475"/>
            <a:ext cx="798900" cy="241200"/>
            <a:chOff x="188875" y="393163"/>
            <a:chExt cx="798900" cy="241200"/>
          </a:xfrm>
        </p:grpSpPr>
        <p:sp>
          <p:nvSpPr>
            <p:cNvPr id="1231" name="Google Shape;1231;p172"/>
            <p:cNvSpPr/>
            <p:nvPr/>
          </p:nvSpPr>
          <p:spPr>
            <a:xfrm>
              <a:off x="188875" y="393163"/>
              <a:ext cx="798900" cy="241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172"/>
            <p:cNvSpPr/>
            <p:nvPr/>
          </p:nvSpPr>
          <p:spPr>
            <a:xfrm>
              <a:off x="731295" y="429514"/>
              <a:ext cx="168300" cy="168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33" name="Google Shape;1233;p172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3254414" y="1239237"/>
            <a:ext cx="585325" cy="58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172"/>
          <p:cNvSpPr/>
          <p:nvPr/>
        </p:nvSpPr>
        <p:spPr>
          <a:xfrm>
            <a:off x="2291200" y="176250"/>
            <a:ext cx="3109500" cy="6417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172"/>
          <p:cNvSpPr txBox="1"/>
          <p:nvPr/>
        </p:nvSpPr>
        <p:spPr>
          <a:xfrm>
            <a:off x="2154525" y="241775"/>
            <a:ext cx="3379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0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MIS PROFESIONALES</a:t>
            </a:r>
            <a:endParaRPr b="1" sz="20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36" name="Google Shape;1236;p172"/>
          <p:cNvGrpSpPr/>
          <p:nvPr/>
        </p:nvGrpSpPr>
        <p:grpSpPr>
          <a:xfrm>
            <a:off x="6709132" y="960707"/>
            <a:ext cx="1188045" cy="1142401"/>
            <a:chOff x="1753525" y="2334150"/>
            <a:chExt cx="1765297" cy="1697476"/>
          </a:xfrm>
        </p:grpSpPr>
        <p:pic>
          <p:nvPicPr>
            <p:cNvPr id="1237" name="Google Shape;1237;p172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1753525" y="2334150"/>
              <a:ext cx="1765297" cy="1697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8" name="Google Shape;1238;p172"/>
            <p:cNvSpPr/>
            <p:nvPr/>
          </p:nvSpPr>
          <p:spPr>
            <a:xfrm rot="7241402">
              <a:off x="2016945" y="2563455"/>
              <a:ext cx="1238457" cy="1238868"/>
            </a:xfrm>
            <a:prstGeom prst="pie">
              <a:avLst>
                <a:gd fmla="val 10766470" name="adj1"/>
                <a:gd fmla="val 10760838" name="adj2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75707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39" name="Google Shape;1239;p172"/>
            <p:cNvSpPr/>
            <p:nvPr/>
          </p:nvSpPr>
          <p:spPr>
            <a:xfrm>
              <a:off x="2078173" y="2624900"/>
              <a:ext cx="1116000" cy="1116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0" name="Google Shape;1240;p172"/>
          <p:cNvGrpSpPr/>
          <p:nvPr/>
        </p:nvGrpSpPr>
        <p:grpSpPr>
          <a:xfrm>
            <a:off x="4954657" y="960707"/>
            <a:ext cx="1188045" cy="1142401"/>
            <a:chOff x="1753525" y="2334150"/>
            <a:chExt cx="1765297" cy="1697476"/>
          </a:xfrm>
        </p:grpSpPr>
        <p:pic>
          <p:nvPicPr>
            <p:cNvPr id="1241" name="Google Shape;1241;p172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1753525" y="2334150"/>
              <a:ext cx="1765297" cy="1697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2" name="Google Shape;1242;p172"/>
            <p:cNvSpPr/>
            <p:nvPr/>
          </p:nvSpPr>
          <p:spPr>
            <a:xfrm rot="7241402">
              <a:off x="2016945" y="2563455"/>
              <a:ext cx="1238457" cy="1238868"/>
            </a:xfrm>
            <a:prstGeom prst="pie">
              <a:avLst>
                <a:gd fmla="val 10766470" name="adj1"/>
                <a:gd fmla="val 10760838" name="adj2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75707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43" name="Google Shape;1243;p172"/>
            <p:cNvSpPr/>
            <p:nvPr/>
          </p:nvSpPr>
          <p:spPr>
            <a:xfrm>
              <a:off x="2078173" y="2624900"/>
              <a:ext cx="1116000" cy="1116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172"/>
          <p:cNvGrpSpPr/>
          <p:nvPr/>
        </p:nvGrpSpPr>
        <p:grpSpPr>
          <a:xfrm>
            <a:off x="2168832" y="3002282"/>
            <a:ext cx="1188045" cy="1142401"/>
            <a:chOff x="5794207" y="3002282"/>
            <a:chExt cx="1188045" cy="1142401"/>
          </a:xfrm>
        </p:grpSpPr>
        <p:grpSp>
          <p:nvGrpSpPr>
            <p:cNvPr id="1245" name="Google Shape;1245;p172"/>
            <p:cNvGrpSpPr/>
            <p:nvPr/>
          </p:nvGrpSpPr>
          <p:grpSpPr>
            <a:xfrm>
              <a:off x="5794207" y="3002282"/>
              <a:ext cx="1188045" cy="1142401"/>
              <a:chOff x="1753525" y="2334150"/>
              <a:chExt cx="1765297" cy="1697476"/>
            </a:xfrm>
          </p:grpSpPr>
          <p:pic>
            <p:nvPicPr>
              <p:cNvPr id="1246" name="Google Shape;1246;p172"/>
              <p:cNvPicPr preferRelativeResize="0"/>
              <p:nvPr/>
            </p:nvPicPr>
            <p:blipFill>
              <a:blip r:embed="rId4">
                <a:alphaModFix amt="70000"/>
              </a:blip>
              <a:stretch>
                <a:fillRect/>
              </a:stretch>
            </p:blipFill>
            <p:spPr>
              <a:xfrm>
                <a:off x="1753525" y="2334150"/>
                <a:ext cx="1765297" cy="1697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47" name="Google Shape;1247;p172"/>
              <p:cNvSpPr/>
              <p:nvPr/>
            </p:nvSpPr>
            <p:spPr>
              <a:xfrm rot="7241402">
                <a:off x="2016945" y="2563455"/>
                <a:ext cx="1238457" cy="1238868"/>
              </a:xfrm>
              <a:prstGeom prst="pie">
                <a:avLst>
                  <a:gd fmla="val 10766470" name="adj1"/>
                  <a:gd fmla="val 10760838" name="adj2"/>
                </a:avLst>
              </a:prstGeom>
              <a:solidFill>
                <a:srgbClr val="00A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600">
                  <a:solidFill>
                    <a:srgbClr val="75707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48" name="Google Shape;1248;p172"/>
              <p:cNvSpPr/>
              <p:nvPr/>
            </p:nvSpPr>
            <p:spPr>
              <a:xfrm>
                <a:off x="2078173" y="2624900"/>
                <a:ext cx="1116000" cy="1116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249" name="Google Shape;1249;p172"/>
            <p:cNvPicPr preferRelativeResize="0"/>
            <p:nvPr/>
          </p:nvPicPr>
          <p:blipFill>
            <a:blip r:embed="rId7">
              <a:alphaModFix amt="90000"/>
            </a:blip>
            <a:stretch>
              <a:fillRect/>
            </a:stretch>
          </p:blipFill>
          <p:spPr>
            <a:xfrm>
              <a:off x="6191275" y="3327965"/>
              <a:ext cx="491025" cy="491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50" name="Google Shape;1250;p172"/>
          <p:cNvGrpSpPr/>
          <p:nvPr/>
        </p:nvGrpSpPr>
        <p:grpSpPr>
          <a:xfrm>
            <a:off x="4035132" y="3002282"/>
            <a:ext cx="1188045" cy="1142401"/>
            <a:chOff x="1753525" y="2334150"/>
            <a:chExt cx="1765297" cy="1697476"/>
          </a:xfrm>
        </p:grpSpPr>
        <p:pic>
          <p:nvPicPr>
            <p:cNvPr id="1251" name="Google Shape;1251;p172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1753525" y="2334150"/>
              <a:ext cx="1765297" cy="1697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2" name="Google Shape;1252;p172"/>
            <p:cNvSpPr/>
            <p:nvPr/>
          </p:nvSpPr>
          <p:spPr>
            <a:xfrm rot="7241402">
              <a:off x="2016945" y="2563455"/>
              <a:ext cx="1238457" cy="1238868"/>
            </a:xfrm>
            <a:prstGeom prst="pie">
              <a:avLst>
                <a:gd fmla="val 10766470" name="adj1"/>
                <a:gd fmla="val 10760838" name="adj2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75707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53" name="Google Shape;1253;p172"/>
            <p:cNvSpPr/>
            <p:nvPr/>
          </p:nvSpPr>
          <p:spPr>
            <a:xfrm>
              <a:off x="2078173" y="2624900"/>
              <a:ext cx="1116000" cy="1116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4" name="Google Shape;1254;p172"/>
          <p:cNvGrpSpPr/>
          <p:nvPr/>
        </p:nvGrpSpPr>
        <p:grpSpPr>
          <a:xfrm>
            <a:off x="5794207" y="3002270"/>
            <a:ext cx="1188045" cy="1142401"/>
            <a:chOff x="1753525" y="2334150"/>
            <a:chExt cx="1765297" cy="1697476"/>
          </a:xfrm>
        </p:grpSpPr>
        <p:pic>
          <p:nvPicPr>
            <p:cNvPr id="1255" name="Google Shape;1255;p172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1753525" y="2334150"/>
              <a:ext cx="1765297" cy="1697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6" name="Google Shape;1256;p172"/>
            <p:cNvSpPr/>
            <p:nvPr/>
          </p:nvSpPr>
          <p:spPr>
            <a:xfrm rot="7241402">
              <a:off x="2016945" y="2563455"/>
              <a:ext cx="1238457" cy="1238868"/>
            </a:xfrm>
            <a:prstGeom prst="pie">
              <a:avLst>
                <a:gd fmla="val 10766470" name="adj1"/>
                <a:gd fmla="val 10760838" name="adj2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75707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57" name="Google Shape;1257;p172"/>
            <p:cNvSpPr/>
            <p:nvPr/>
          </p:nvSpPr>
          <p:spPr>
            <a:xfrm>
              <a:off x="2078173" y="2624900"/>
              <a:ext cx="1116000" cy="1116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8" name="Google Shape;1258;p172"/>
          <p:cNvSpPr txBox="1"/>
          <p:nvPr/>
        </p:nvSpPr>
        <p:spPr>
          <a:xfrm>
            <a:off x="951475" y="2050238"/>
            <a:ext cx="12852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Ver turnos agendados previamente</a:t>
            </a:r>
            <a:endParaRPr sz="800">
              <a:solidFill>
                <a:srgbClr val="00A3D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59" name="Google Shape;1259;p172"/>
          <p:cNvSpPr txBox="1"/>
          <p:nvPr/>
        </p:nvSpPr>
        <p:spPr>
          <a:xfrm>
            <a:off x="2928775" y="2050238"/>
            <a:ext cx="12852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Cancelar un turno</a:t>
            </a:r>
            <a:endParaRPr sz="800">
              <a:solidFill>
                <a:srgbClr val="00A3D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0" name="Google Shape;1260;p172"/>
          <p:cNvSpPr txBox="1"/>
          <p:nvPr/>
        </p:nvSpPr>
        <p:spPr>
          <a:xfrm>
            <a:off x="4906075" y="2050238"/>
            <a:ext cx="12852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Tomar un turno nuevo</a:t>
            </a:r>
            <a:endParaRPr sz="800">
              <a:solidFill>
                <a:srgbClr val="00A3D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1" name="Google Shape;1261;p172"/>
          <p:cNvSpPr txBox="1"/>
          <p:nvPr/>
        </p:nvSpPr>
        <p:spPr>
          <a:xfrm>
            <a:off x="6709125" y="2050238"/>
            <a:ext cx="12852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Elegir entre varios profesionales</a:t>
            </a:r>
            <a:endParaRPr sz="800">
              <a:solidFill>
                <a:srgbClr val="00A3D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2" name="Google Shape;1262;p172"/>
          <p:cNvSpPr txBox="1"/>
          <p:nvPr/>
        </p:nvSpPr>
        <p:spPr>
          <a:xfrm>
            <a:off x="2120250" y="4075213"/>
            <a:ext cx="12852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A3D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3" name="Google Shape;1263;p172"/>
          <p:cNvSpPr txBox="1"/>
          <p:nvPr/>
        </p:nvSpPr>
        <p:spPr>
          <a:xfrm>
            <a:off x="3986550" y="4203288"/>
            <a:ext cx="12852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419"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Recibe notificaciones push de confirmación</a:t>
            </a:r>
            <a:endParaRPr sz="800">
              <a:solidFill>
                <a:srgbClr val="00A3D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64" name="Google Shape;1264;p172"/>
          <p:cNvSpPr txBox="1"/>
          <p:nvPr/>
        </p:nvSpPr>
        <p:spPr>
          <a:xfrm>
            <a:off x="5745625" y="4144663"/>
            <a:ext cx="12852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419"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Elegir entre varias modalidades</a:t>
            </a:r>
            <a:endParaRPr sz="1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65" name="Google Shape;1265;p172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254239" y="1239250"/>
            <a:ext cx="585325" cy="58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72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3511163" y="1411978"/>
            <a:ext cx="139475" cy="1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72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5303175" y="1286390"/>
            <a:ext cx="491025" cy="4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17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7034952" y="1213536"/>
            <a:ext cx="536375" cy="53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7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6388075" y="3541300"/>
            <a:ext cx="241199" cy="24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72"/>
          <p:cNvPicPr preferRelativeResize="0"/>
          <p:nvPr/>
        </p:nvPicPr>
        <p:blipFill>
          <a:blip r:embed="rId11">
            <a:alphaModFix amt="69000"/>
          </a:blip>
          <a:stretch>
            <a:fillRect/>
          </a:stretch>
        </p:blipFill>
        <p:spPr>
          <a:xfrm>
            <a:off x="6142702" y="3325148"/>
            <a:ext cx="341975" cy="3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72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4383637" y="3327953"/>
            <a:ext cx="491025" cy="4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172"/>
          <p:cNvSpPr txBox="1"/>
          <p:nvPr/>
        </p:nvSpPr>
        <p:spPr>
          <a:xfrm>
            <a:off x="2120250" y="4144683"/>
            <a:ext cx="1285200" cy="9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Recibe notificaciones push de recordatorio 48h antes</a:t>
            </a:r>
            <a:endParaRPr sz="10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73"/>
          <p:cNvSpPr/>
          <p:nvPr/>
        </p:nvSpPr>
        <p:spPr>
          <a:xfrm>
            <a:off x="490525" y="453100"/>
            <a:ext cx="8142600" cy="142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173"/>
          <p:cNvSpPr/>
          <p:nvPr/>
        </p:nvSpPr>
        <p:spPr>
          <a:xfrm>
            <a:off x="2770590" y="1048618"/>
            <a:ext cx="1208400" cy="46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2A2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800">
                <a:solidFill>
                  <a:srgbClr val="02A2D4"/>
                </a:solidFill>
                <a:latin typeface="Montserrat"/>
                <a:ea typeface="Montserrat"/>
                <a:cs typeface="Montserrat"/>
                <a:sym typeface="Montserrat"/>
              </a:rPr>
              <a:t>DIGITALIZACIÓN DE TRÁMITES</a:t>
            </a:r>
            <a:endParaRPr sz="1300"/>
          </a:p>
        </p:txBody>
      </p:sp>
      <p:cxnSp>
        <p:nvCxnSpPr>
          <p:cNvPr id="1279" name="Google Shape;1279;p173"/>
          <p:cNvCxnSpPr/>
          <p:nvPr/>
        </p:nvCxnSpPr>
        <p:spPr>
          <a:xfrm rot="-5400000">
            <a:off x="8953273" y="1217810"/>
            <a:ext cx="855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80" name="Google Shape;1280;p173"/>
          <p:cNvGrpSpPr/>
          <p:nvPr/>
        </p:nvGrpSpPr>
        <p:grpSpPr>
          <a:xfrm rot="10800000">
            <a:off x="4700661" y="3388545"/>
            <a:ext cx="1465683" cy="138864"/>
            <a:chOff x="7554404" y="4173500"/>
            <a:chExt cx="845700" cy="155975"/>
          </a:xfrm>
        </p:grpSpPr>
        <p:cxnSp>
          <p:nvCxnSpPr>
            <p:cNvPr id="1281" name="Google Shape;1281;p173"/>
            <p:cNvCxnSpPr/>
            <p:nvPr/>
          </p:nvCxnSpPr>
          <p:spPr>
            <a:xfrm>
              <a:off x="7554404" y="4173500"/>
              <a:ext cx="845700" cy="0"/>
            </a:xfrm>
            <a:prstGeom prst="straightConnector1">
              <a:avLst/>
            </a:prstGeom>
            <a:noFill/>
            <a:ln cap="flat" cmpd="sng" w="9525">
              <a:solidFill>
                <a:srgbClr val="434343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1282" name="Google Shape;1282;p173"/>
            <p:cNvCxnSpPr/>
            <p:nvPr/>
          </p:nvCxnSpPr>
          <p:spPr>
            <a:xfrm>
              <a:off x="8395346" y="4177975"/>
              <a:ext cx="0" cy="151500"/>
            </a:xfrm>
            <a:prstGeom prst="straightConnector1">
              <a:avLst/>
            </a:prstGeom>
            <a:noFill/>
            <a:ln cap="flat" cmpd="sng" w="9525">
              <a:solidFill>
                <a:srgbClr val="434343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1283" name="Google Shape;1283;p173"/>
          <p:cNvCxnSpPr/>
          <p:nvPr/>
        </p:nvCxnSpPr>
        <p:spPr>
          <a:xfrm rot="10800000">
            <a:off x="6157267" y="3527333"/>
            <a:ext cx="2099100" cy="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triangle"/>
            <a:tailEnd len="med" w="med" type="none"/>
          </a:ln>
        </p:spPr>
      </p:cxnSp>
      <p:cxnSp>
        <p:nvCxnSpPr>
          <p:cNvPr id="1284" name="Google Shape;1284;p173"/>
          <p:cNvCxnSpPr/>
          <p:nvPr/>
        </p:nvCxnSpPr>
        <p:spPr>
          <a:xfrm rot="10800000">
            <a:off x="6167136" y="3388356"/>
            <a:ext cx="0" cy="1350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285" name="Google Shape;1285;p173"/>
          <p:cNvCxnSpPr/>
          <p:nvPr/>
        </p:nvCxnSpPr>
        <p:spPr>
          <a:xfrm rot="10800000">
            <a:off x="3178924" y="3527027"/>
            <a:ext cx="1521300" cy="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1286" name="Google Shape;1286;p173"/>
          <p:cNvGrpSpPr/>
          <p:nvPr/>
        </p:nvGrpSpPr>
        <p:grpSpPr>
          <a:xfrm>
            <a:off x="1155463" y="3382759"/>
            <a:ext cx="2010145" cy="143594"/>
            <a:chOff x="626616" y="4144489"/>
            <a:chExt cx="1385160" cy="161269"/>
          </a:xfrm>
        </p:grpSpPr>
        <p:grpSp>
          <p:nvGrpSpPr>
            <p:cNvPr id="1287" name="Google Shape;1287;p173"/>
            <p:cNvGrpSpPr/>
            <p:nvPr/>
          </p:nvGrpSpPr>
          <p:grpSpPr>
            <a:xfrm rot="10800000">
              <a:off x="626616" y="4149815"/>
              <a:ext cx="658241" cy="155943"/>
              <a:chOff x="7554404" y="4173500"/>
              <a:chExt cx="715169" cy="155975"/>
            </a:xfrm>
          </p:grpSpPr>
          <p:cxnSp>
            <p:nvCxnSpPr>
              <p:cNvPr id="1288" name="Google Shape;1288;p173"/>
              <p:cNvCxnSpPr/>
              <p:nvPr/>
            </p:nvCxnSpPr>
            <p:spPr>
              <a:xfrm>
                <a:off x="7554404" y="4173500"/>
                <a:ext cx="706500" cy="1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34343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89" name="Google Shape;1289;p173"/>
              <p:cNvCxnSpPr/>
              <p:nvPr/>
            </p:nvCxnSpPr>
            <p:spPr>
              <a:xfrm>
                <a:off x="8269573" y="4177975"/>
                <a:ext cx="0" cy="151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34343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290" name="Google Shape;1290;p173"/>
            <p:cNvGrpSpPr/>
            <p:nvPr/>
          </p:nvGrpSpPr>
          <p:grpSpPr>
            <a:xfrm rot="10800000">
              <a:off x="1303689" y="4144489"/>
              <a:ext cx="708088" cy="161269"/>
              <a:chOff x="7769292" y="4173500"/>
              <a:chExt cx="812400" cy="161302"/>
            </a:xfrm>
          </p:grpSpPr>
          <p:cxnSp>
            <p:nvCxnSpPr>
              <p:cNvPr id="1291" name="Google Shape;1291;p173"/>
              <p:cNvCxnSpPr/>
              <p:nvPr/>
            </p:nvCxnSpPr>
            <p:spPr>
              <a:xfrm>
                <a:off x="7769292" y="4173500"/>
                <a:ext cx="812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34343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92" name="Google Shape;1292;p173"/>
              <p:cNvCxnSpPr/>
              <p:nvPr/>
            </p:nvCxnSpPr>
            <p:spPr>
              <a:xfrm>
                <a:off x="7772814" y="4183302"/>
                <a:ext cx="0" cy="151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34343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293" name="Google Shape;1293;p173"/>
          <p:cNvSpPr txBox="1"/>
          <p:nvPr/>
        </p:nvSpPr>
        <p:spPr>
          <a:xfrm>
            <a:off x="2990185" y="3598064"/>
            <a:ext cx="6630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7749" lvl="0" marL="89999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¿Cómo llego?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67749" lvl="0" marL="89999" rtl="0" algn="l">
              <a:spcBef>
                <a:spcPts val="300"/>
              </a:spcBef>
              <a:spcAft>
                <a:spcPts val="30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Web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294" name="Google Shape;1294;p173"/>
          <p:cNvSpPr txBox="1"/>
          <p:nvPr/>
        </p:nvSpPr>
        <p:spPr>
          <a:xfrm>
            <a:off x="4647297" y="3606029"/>
            <a:ext cx="4200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7749" lvl="0" marL="89999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500"/>
              <a:buFont typeface="Open Sans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Boti IA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67749" lvl="0" marL="89999" rtl="0" algn="l">
              <a:spcBef>
                <a:spcPts val="300"/>
              </a:spcBef>
              <a:spcAft>
                <a:spcPts val="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MiBA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67749" lvl="0" marL="89999" rtl="0" algn="l">
              <a:spcBef>
                <a:spcPts val="300"/>
              </a:spcBef>
              <a:spcAft>
                <a:spcPts val="30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BA 147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295" name="Google Shape;1295;p173"/>
          <p:cNvSpPr txBox="1"/>
          <p:nvPr/>
        </p:nvSpPr>
        <p:spPr>
          <a:xfrm>
            <a:off x="5154765" y="3598064"/>
            <a:ext cx="5547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7749" lvl="0" marL="89999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MOC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67749" lvl="0" marL="89999" rtl="0" algn="l">
              <a:spcBef>
                <a:spcPts val="300"/>
              </a:spcBef>
              <a:spcAft>
                <a:spcPts val="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PIG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67749" lvl="0" marL="89999" rtl="0" algn="l">
              <a:spcBef>
                <a:spcPts val="300"/>
              </a:spcBef>
              <a:spcAft>
                <a:spcPts val="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BA Taxi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67749" lvl="0" marL="89999" rtl="0" algn="l">
              <a:spcBef>
                <a:spcPts val="300"/>
              </a:spcBef>
              <a:spcAft>
                <a:spcPts val="30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+Simple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296" name="Google Shape;1296;p173"/>
          <p:cNvSpPr txBox="1"/>
          <p:nvPr/>
        </p:nvSpPr>
        <p:spPr>
          <a:xfrm>
            <a:off x="5888633" y="3598064"/>
            <a:ext cx="1090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7749" lvl="0" marL="89999" rtl="0" algn="l">
              <a:spcBef>
                <a:spcPts val="0"/>
              </a:spcBef>
              <a:spcAft>
                <a:spcPts val="30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Comienza el predictivo de transporte.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297" name="Google Shape;1297;p173"/>
          <p:cNvSpPr txBox="1"/>
          <p:nvPr/>
        </p:nvSpPr>
        <p:spPr>
          <a:xfrm>
            <a:off x="6108986" y="3854055"/>
            <a:ext cx="809700" cy="143700"/>
          </a:xfrm>
          <a:prstGeom prst="rect">
            <a:avLst/>
          </a:prstGeom>
          <a:noFill/>
          <a:ln cap="flat" cmpd="sng" w="9525">
            <a:solidFill>
              <a:srgbClr val="02A2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700">
                <a:solidFill>
                  <a:srgbClr val="02A2D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Boti WhatsApp</a:t>
            </a:r>
            <a:endParaRPr sz="700">
              <a:solidFill>
                <a:srgbClr val="02A2D4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298" name="Google Shape;1298;p173"/>
          <p:cNvSpPr txBox="1"/>
          <p:nvPr/>
        </p:nvSpPr>
        <p:spPr>
          <a:xfrm>
            <a:off x="6424243" y="4062937"/>
            <a:ext cx="15555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7749" lvl="0" marL="89999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Gobierno remoto.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67749" lvl="0" marL="89999" rtl="0" algn="l">
              <a:spcBef>
                <a:spcPts val="300"/>
              </a:spcBef>
              <a:spcAft>
                <a:spcPts val="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Digitalización de todos los trámites.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67749" lvl="0" marL="89999" rtl="0" algn="l">
              <a:spcBef>
                <a:spcPts val="300"/>
              </a:spcBef>
              <a:spcAft>
                <a:spcPts val="30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Notificaciones por WhatsApp.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299" name="Google Shape;1299;p173"/>
          <p:cNvSpPr txBox="1"/>
          <p:nvPr/>
        </p:nvSpPr>
        <p:spPr>
          <a:xfrm>
            <a:off x="3564310" y="3990858"/>
            <a:ext cx="9846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7749" lvl="0" marL="89999" rtl="0" algn="l">
              <a:spcBef>
                <a:spcPts val="0"/>
              </a:spcBef>
              <a:spcAft>
                <a:spcPts val="30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Chat web y Facebook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300" name="Google Shape;1300;p173"/>
          <p:cNvSpPr txBox="1"/>
          <p:nvPr/>
        </p:nvSpPr>
        <p:spPr>
          <a:xfrm>
            <a:off x="3944684" y="3598062"/>
            <a:ext cx="5094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7749" lvl="0" marL="89999" rtl="0" algn="l">
              <a:spcBef>
                <a:spcPts val="0"/>
              </a:spcBef>
              <a:spcAft>
                <a:spcPts val="30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8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BA WIFI</a:t>
            </a:r>
            <a:endParaRPr sz="8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301" name="Google Shape;1301;p173"/>
          <p:cNvSpPr txBox="1"/>
          <p:nvPr/>
        </p:nvSpPr>
        <p:spPr>
          <a:xfrm>
            <a:off x="851108" y="3031887"/>
            <a:ext cx="597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2007</a:t>
            </a:r>
            <a:endParaRPr sz="1300">
              <a:solidFill>
                <a:srgbClr val="999999"/>
              </a:solidFill>
            </a:endParaRPr>
          </a:p>
        </p:txBody>
      </p:sp>
      <p:sp>
        <p:nvSpPr>
          <p:cNvPr id="1302" name="Google Shape;1302;p173"/>
          <p:cNvSpPr txBox="1"/>
          <p:nvPr/>
        </p:nvSpPr>
        <p:spPr>
          <a:xfrm>
            <a:off x="1843119" y="3031887"/>
            <a:ext cx="597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2009</a:t>
            </a:r>
            <a:endParaRPr sz="1300">
              <a:solidFill>
                <a:srgbClr val="999999"/>
              </a:solidFill>
            </a:endParaRPr>
          </a:p>
        </p:txBody>
      </p:sp>
      <p:sp>
        <p:nvSpPr>
          <p:cNvPr id="1303" name="Google Shape;1303;p173"/>
          <p:cNvSpPr txBox="1"/>
          <p:nvPr/>
        </p:nvSpPr>
        <p:spPr>
          <a:xfrm>
            <a:off x="3859059" y="3031887"/>
            <a:ext cx="597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2014</a:t>
            </a:r>
            <a:endParaRPr sz="1300">
              <a:solidFill>
                <a:srgbClr val="999999"/>
              </a:solidFill>
            </a:endParaRPr>
          </a:p>
        </p:txBody>
      </p:sp>
      <p:sp>
        <p:nvSpPr>
          <p:cNvPr id="1304" name="Google Shape;1304;p173"/>
          <p:cNvSpPr txBox="1"/>
          <p:nvPr/>
        </p:nvSpPr>
        <p:spPr>
          <a:xfrm>
            <a:off x="2864813" y="3031887"/>
            <a:ext cx="597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rgbClr val="F9C900"/>
                </a:solidFill>
                <a:latin typeface="Montserrat"/>
                <a:ea typeface="Montserrat"/>
                <a:cs typeface="Montserrat"/>
                <a:sym typeface="Montserrat"/>
              </a:rPr>
              <a:t>2012</a:t>
            </a:r>
            <a:endParaRPr sz="1300">
              <a:solidFill>
                <a:srgbClr val="F9C900"/>
              </a:solidFill>
            </a:endParaRPr>
          </a:p>
        </p:txBody>
      </p:sp>
      <p:sp>
        <p:nvSpPr>
          <p:cNvPr id="1305" name="Google Shape;1305;p173"/>
          <p:cNvSpPr txBox="1"/>
          <p:nvPr/>
        </p:nvSpPr>
        <p:spPr>
          <a:xfrm>
            <a:off x="7251512" y="3031887"/>
            <a:ext cx="597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2021</a:t>
            </a:r>
            <a:endParaRPr sz="1300">
              <a:solidFill>
                <a:srgbClr val="999999"/>
              </a:solidFill>
            </a:endParaRPr>
          </a:p>
        </p:txBody>
      </p:sp>
      <p:sp>
        <p:nvSpPr>
          <p:cNvPr id="1306" name="Google Shape;1306;p173"/>
          <p:cNvSpPr txBox="1"/>
          <p:nvPr/>
        </p:nvSpPr>
        <p:spPr>
          <a:xfrm>
            <a:off x="5867350" y="3031887"/>
            <a:ext cx="597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rgbClr val="02A2D4"/>
                </a:solidFill>
                <a:latin typeface="Montserrat"/>
                <a:ea typeface="Montserrat"/>
                <a:cs typeface="Montserrat"/>
                <a:sym typeface="Montserrat"/>
              </a:rPr>
              <a:t>2019</a:t>
            </a:r>
            <a:endParaRPr sz="1300">
              <a:solidFill>
                <a:srgbClr val="02A2D4"/>
              </a:solidFill>
            </a:endParaRPr>
          </a:p>
        </p:txBody>
      </p:sp>
      <p:sp>
        <p:nvSpPr>
          <p:cNvPr id="1307" name="Google Shape;1307;p173"/>
          <p:cNvSpPr txBox="1"/>
          <p:nvPr/>
        </p:nvSpPr>
        <p:spPr>
          <a:xfrm>
            <a:off x="4867271" y="3031887"/>
            <a:ext cx="597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rgbClr val="02A2D4"/>
                </a:solidFill>
                <a:latin typeface="Montserrat"/>
                <a:ea typeface="Montserrat"/>
                <a:cs typeface="Montserrat"/>
                <a:sym typeface="Montserrat"/>
              </a:rPr>
              <a:t>2016</a:t>
            </a:r>
            <a:endParaRPr sz="1300">
              <a:solidFill>
                <a:srgbClr val="02A2D4"/>
              </a:solidFill>
            </a:endParaRPr>
          </a:p>
        </p:txBody>
      </p:sp>
      <p:cxnSp>
        <p:nvCxnSpPr>
          <p:cNvPr id="1308" name="Google Shape;1308;p173"/>
          <p:cNvCxnSpPr/>
          <p:nvPr/>
        </p:nvCxnSpPr>
        <p:spPr>
          <a:xfrm>
            <a:off x="3153993" y="2081459"/>
            <a:ext cx="0" cy="884100"/>
          </a:xfrm>
          <a:prstGeom prst="straightConnector1">
            <a:avLst/>
          </a:prstGeom>
          <a:noFill/>
          <a:ln cap="flat" cmpd="sng" w="9525">
            <a:solidFill>
              <a:srgbClr val="F9C900"/>
            </a:solidFill>
            <a:prstDash val="dot"/>
            <a:round/>
            <a:headEnd len="med" w="med" type="oval"/>
            <a:tailEnd len="med" w="med" type="none"/>
          </a:ln>
        </p:spPr>
      </p:cxnSp>
      <p:cxnSp>
        <p:nvCxnSpPr>
          <p:cNvPr id="1309" name="Google Shape;1309;p173"/>
          <p:cNvCxnSpPr/>
          <p:nvPr/>
        </p:nvCxnSpPr>
        <p:spPr>
          <a:xfrm>
            <a:off x="822123" y="2906658"/>
            <a:ext cx="7437000" cy="0"/>
          </a:xfrm>
          <a:prstGeom prst="straightConnector1">
            <a:avLst/>
          </a:prstGeom>
          <a:noFill/>
          <a:ln cap="flat" cmpd="sng" w="9525">
            <a:solidFill>
              <a:srgbClr val="14141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10" name="Google Shape;1310;p173"/>
          <p:cNvSpPr/>
          <p:nvPr/>
        </p:nvSpPr>
        <p:spPr>
          <a:xfrm rot="8100000">
            <a:off x="1099109" y="2849371"/>
            <a:ext cx="114551" cy="114551"/>
          </a:xfrm>
          <a:prstGeom prst="teardrop">
            <a:avLst>
              <a:gd fmla="val 100000" name="adj"/>
            </a:avLst>
          </a:prstGeom>
          <a:solidFill>
            <a:srgbClr val="58585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173"/>
          <p:cNvSpPr/>
          <p:nvPr/>
        </p:nvSpPr>
        <p:spPr>
          <a:xfrm rot="8100000">
            <a:off x="2084597" y="2849371"/>
            <a:ext cx="114551" cy="114551"/>
          </a:xfrm>
          <a:prstGeom prst="teardrop">
            <a:avLst>
              <a:gd fmla="val 100000" name="adj"/>
            </a:avLst>
          </a:prstGeom>
          <a:solidFill>
            <a:srgbClr val="58585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173"/>
          <p:cNvSpPr/>
          <p:nvPr/>
        </p:nvSpPr>
        <p:spPr>
          <a:xfrm rot="8100000">
            <a:off x="3096421" y="2849371"/>
            <a:ext cx="114551" cy="114551"/>
          </a:xfrm>
          <a:prstGeom prst="teardrop">
            <a:avLst>
              <a:gd fmla="val 100000" name="adj"/>
            </a:avLst>
          </a:prstGeom>
          <a:solidFill>
            <a:srgbClr val="F9C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173"/>
          <p:cNvSpPr/>
          <p:nvPr/>
        </p:nvSpPr>
        <p:spPr>
          <a:xfrm rot="8100000">
            <a:off x="4098572" y="2849371"/>
            <a:ext cx="114551" cy="114551"/>
          </a:xfrm>
          <a:prstGeom prst="teardrop">
            <a:avLst>
              <a:gd fmla="val 100000" name="adj"/>
            </a:avLst>
          </a:prstGeom>
          <a:solidFill>
            <a:srgbClr val="58585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173"/>
          <p:cNvSpPr/>
          <p:nvPr/>
        </p:nvSpPr>
        <p:spPr>
          <a:xfrm rot="8100000">
            <a:off x="5100734" y="2849371"/>
            <a:ext cx="114551" cy="114551"/>
          </a:xfrm>
          <a:prstGeom prst="teardrop">
            <a:avLst>
              <a:gd fmla="val 100000" name="adj"/>
            </a:avLst>
          </a:prstGeom>
          <a:solidFill>
            <a:srgbClr val="02A2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173"/>
          <p:cNvSpPr/>
          <p:nvPr/>
        </p:nvSpPr>
        <p:spPr>
          <a:xfrm rot="8100000">
            <a:off x="6112557" y="2849371"/>
            <a:ext cx="114551" cy="114551"/>
          </a:xfrm>
          <a:prstGeom prst="teardrop">
            <a:avLst>
              <a:gd fmla="val 100000" name="adj"/>
            </a:avLst>
          </a:prstGeom>
          <a:solidFill>
            <a:srgbClr val="02A2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73"/>
          <p:cNvSpPr/>
          <p:nvPr/>
        </p:nvSpPr>
        <p:spPr>
          <a:xfrm rot="8100000">
            <a:off x="7492979" y="2849371"/>
            <a:ext cx="114551" cy="114551"/>
          </a:xfrm>
          <a:prstGeom prst="teardrop">
            <a:avLst>
              <a:gd fmla="val 100000" name="adj"/>
            </a:avLst>
          </a:prstGeom>
          <a:solidFill>
            <a:srgbClr val="58585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173"/>
          <p:cNvSpPr/>
          <p:nvPr/>
        </p:nvSpPr>
        <p:spPr>
          <a:xfrm rot="8100000">
            <a:off x="6820578" y="2849371"/>
            <a:ext cx="114551" cy="114551"/>
          </a:xfrm>
          <a:prstGeom prst="teardrop">
            <a:avLst>
              <a:gd fmla="val 100000" name="adj"/>
            </a:avLst>
          </a:prstGeom>
          <a:solidFill>
            <a:srgbClr val="F9C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173"/>
          <p:cNvSpPr txBox="1"/>
          <p:nvPr/>
        </p:nvSpPr>
        <p:spPr>
          <a:xfrm>
            <a:off x="6581316" y="3031887"/>
            <a:ext cx="597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rgbClr val="F9C900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 sz="1300">
              <a:solidFill>
                <a:srgbClr val="F9C900"/>
              </a:solidFill>
            </a:endParaRPr>
          </a:p>
        </p:txBody>
      </p:sp>
      <p:sp>
        <p:nvSpPr>
          <p:cNvPr id="1319" name="Google Shape;1319;p173"/>
          <p:cNvSpPr txBox="1"/>
          <p:nvPr/>
        </p:nvSpPr>
        <p:spPr>
          <a:xfrm>
            <a:off x="952384" y="3598062"/>
            <a:ext cx="420000" cy="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7749" lvl="0" marL="89999" rtl="0" algn="l">
              <a:spcBef>
                <a:spcPts val="0"/>
              </a:spcBef>
              <a:spcAft>
                <a:spcPts val="300"/>
              </a:spcAft>
              <a:buClr>
                <a:srgbClr val="585858"/>
              </a:buClr>
              <a:buSzPts val="500"/>
              <a:buFont typeface="Open Sans SemiBold"/>
              <a:buChar char="●"/>
            </a:pPr>
            <a:r>
              <a:rPr lang="es-419" sz="700">
                <a:solidFill>
                  <a:srgbClr val="58585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SADE</a:t>
            </a:r>
            <a:endParaRPr sz="700">
              <a:solidFill>
                <a:srgbClr val="58585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grpSp>
        <p:nvGrpSpPr>
          <p:cNvPr id="1320" name="Google Shape;1320;p173"/>
          <p:cNvGrpSpPr/>
          <p:nvPr/>
        </p:nvGrpSpPr>
        <p:grpSpPr>
          <a:xfrm flipH="1" rot="10800000">
            <a:off x="811194" y="1499952"/>
            <a:ext cx="7457198" cy="218481"/>
            <a:chOff x="280775" y="326923"/>
            <a:chExt cx="8381700" cy="99877"/>
          </a:xfrm>
        </p:grpSpPr>
        <p:cxnSp>
          <p:nvCxnSpPr>
            <p:cNvPr id="1321" name="Google Shape;1321;p173"/>
            <p:cNvCxnSpPr/>
            <p:nvPr/>
          </p:nvCxnSpPr>
          <p:spPr>
            <a:xfrm>
              <a:off x="280775" y="326923"/>
              <a:ext cx="8381700" cy="0"/>
            </a:xfrm>
            <a:prstGeom prst="straightConnector1">
              <a:avLst/>
            </a:prstGeom>
            <a:noFill/>
            <a:ln cap="flat" cmpd="sng" w="9525">
              <a:solidFill>
                <a:srgbClr val="02A2D4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322" name="Google Shape;1322;p173"/>
            <p:cNvCxnSpPr/>
            <p:nvPr/>
          </p:nvCxnSpPr>
          <p:spPr>
            <a:xfrm>
              <a:off x="854350" y="332000"/>
              <a:ext cx="0" cy="94800"/>
            </a:xfrm>
            <a:prstGeom prst="straightConnector1">
              <a:avLst/>
            </a:prstGeom>
            <a:noFill/>
            <a:ln cap="flat" cmpd="sng" w="9525">
              <a:solidFill>
                <a:srgbClr val="02A2D4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323" name="Google Shape;1323;p173"/>
            <p:cNvCxnSpPr/>
            <p:nvPr/>
          </p:nvCxnSpPr>
          <p:spPr>
            <a:xfrm>
              <a:off x="3170710" y="332000"/>
              <a:ext cx="0" cy="94800"/>
            </a:xfrm>
            <a:prstGeom prst="straightConnector1">
              <a:avLst/>
            </a:prstGeom>
            <a:noFill/>
            <a:ln cap="flat" cmpd="sng" w="9525">
              <a:solidFill>
                <a:srgbClr val="02A2D4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324" name="Google Shape;1324;p173"/>
            <p:cNvCxnSpPr/>
            <p:nvPr/>
          </p:nvCxnSpPr>
          <p:spPr>
            <a:xfrm>
              <a:off x="4923922" y="332000"/>
              <a:ext cx="0" cy="94800"/>
            </a:xfrm>
            <a:prstGeom prst="straightConnector1">
              <a:avLst/>
            </a:prstGeom>
            <a:noFill/>
            <a:ln cap="flat" cmpd="sng" w="9525">
              <a:solidFill>
                <a:srgbClr val="02A2D4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325" name="Google Shape;1325;p173"/>
            <p:cNvCxnSpPr/>
            <p:nvPr/>
          </p:nvCxnSpPr>
          <p:spPr>
            <a:xfrm>
              <a:off x="6750222" y="332000"/>
              <a:ext cx="0" cy="94800"/>
            </a:xfrm>
            <a:prstGeom prst="straightConnector1">
              <a:avLst/>
            </a:prstGeom>
            <a:noFill/>
            <a:ln cap="flat" cmpd="sng" w="9525">
              <a:solidFill>
                <a:srgbClr val="02A2D4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326" name="Google Shape;1326;p173"/>
            <p:cNvCxnSpPr/>
            <p:nvPr/>
          </p:nvCxnSpPr>
          <p:spPr>
            <a:xfrm>
              <a:off x="8308397" y="332000"/>
              <a:ext cx="0" cy="94800"/>
            </a:xfrm>
            <a:prstGeom prst="straightConnector1">
              <a:avLst/>
            </a:prstGeom>
            <a:noFill/>
            <a:ln cap="flat" cmpd="sng" w="9525">
              <a:solidFill>
                <a:srgbClr val="02A2D4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sp>
        <p:nvSpPr>
          <p:cNvPr id="1327" name="Google Shape;1327;p173"/>
          <p:cNvSpPr txBox="1"/>
          <p:nvPr/>
        </p:nvSpPr>
        <p:spPr>
          <a:xfrm>
            <a:off x="3882330" y="2112437"/>
            <a:ext cx="11739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Impulso del desarrollo económico y del ecosistema de innovación.</a:t>
            </a:r>
            <a:endParaRPr b="1" sz="8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8" name="Google Shape;1328;p173"/>
          <p:cNvSpPr txBox="1"/>
          <p:nvPr/>
        </p:nvSpPr>
        <p:spPr>
          <a:xfrm>
            <a:off x="1898153" y="2112459"/>
            <a:ext cx="11739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Modernización del sector público y servicios para el ciudadano.</a:t>
            </a:r>
            <a:endParaRPr b="1" sz="8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9" name="Google Shape;1329;p173"/>
          <p:cNvSpPr txBox="1"/>
          <p:nvPr/>
        </p:nvSpPr>
        <p:spPr>
          <a:xfrm>
            <a:off x="5298990" y="2112448"/>
            <a:ext cx="8097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Primer plan de futuro de la Ciudad.</a:t>
            </a:r>
            <a:endParaRPr b="1" sz="8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0" name="Google Shape;1330;p173"/>
          <p:cNvSpPr txBox="1"/>
          <p:nvPr/>
        </p:nvSpPr>
        <p:spPr>
          <a:xfrm>
            <a:off x="6962994" y="2112437"/>
            <a:ext cx="11739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COVID-19 revisión del plan de futuro.</a:t>
            </a:r>
            <a:endParaRPr b="1" sz="8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31" name="Google Shape;1331;p173"/>
          <p:cNvCxnSpPr/>
          <p:nvPr/>
        </p:nvCxnSpPr>
        <p:spPr>
          <a:xfrm>
            <a:off x="5157715" y="2077685"/>
            <a:ext cx="0" cy="848100"/>
          </a:xfrm>
          <a:prstGeom prst="straightConnector1">
            <a:avLst/>
          </a:prstGeom>
          <a:noFill/>
          <a:ln cap="flat" cmpd="sng" w="9525">
            <a:solidFill>
              <a:srgbClr val="02A2D4"/>
            </a:solidFill>
            <a:prstDash val="dot"/>
            <a:round/>
            <a:headEnd len="med" w="med" type="oval"/>
            <a:tailEnd len="med" w="med" type="none"/>
          </a:ln>
        </p:spPr>
      </p:cxnSp>
      <p:cxnSp>
        <p:nvCxnSpPr>
          <p:cNvPr id="1332" name="Google Shape;1332;p173"/>
          <p:cNvCxnSpPr/>
          <p:nvPr/>
        </p:nvCxnSpPr>
        <p:spPr>
          <a:xfrm>
            <a:off x="6170920" y="2088093"/>
            <a:ext cx="0" cy="866400"/>
          </a:xfrm>
          <a:prstGeom prst="straightConnector1">
            <a:avLst/>
          </a:prstGeom>
          <a:noFill/>
          <a:ln cap="flat" cmpd="sng" w="9525">
            <a:solidFill>
              <a:srgbClr val="02A2D4"/>
            </a:solidFill>
            <a:prstDash val="dot"/>
            <a:round/>
            <a:headEnd len="med" w="med" type="oval"/>
            <a:tailEnd len="med" w="med" type="none"/>
          </a:ln>
        </p:spPr>
      </p:cxnSp>
      <p:cxnSp>
        <p:nvCxnSpPr>
          <p:cNvPr id="1333" name="Google Shape;1333;p173"/>
          <p:cNvCxnSpPr/>
          <p:nvPr/>
        </p:nvCxnSpPr>
        <p:spPr>
          <a:xfrm>
            <a:off x="6879864" y="2088494"/>
            <a:ext cx="0" cy="884100"/>
          </a:xfrm>
          <a:prstGeom prst="straightConnector1">
            <a:avLst/>
          </a:prstGeom>
          <a:noFill/>
          <a:ln cap="flat" cmpd="sng" w="9525">
            <a:solidFill>
              <a:srgbClr val="F9C900"/>
            </a:solidFill>
            <a:prstDash val="dot"/>
            <a:round/>
            <a:headEnd len="med" w="med" type="oval"/>
            <a:tailEnd len="med" w="med" type="none"/>
          </a:ln>
        </p:spPr>
      </p:cxnSp>
      <p:sp>
        <p:nvSpPr>
          <p:cNvPr id="1334" name="Google Shape;1334;p173"/>
          <p:cNvSpPr/>
          <p:nvPr/>
        </p:nvSpPr>
        <p:spPr>
          <a:xfrm>
            <a:off x="4333986" y="1048618"/>
            <a:ext cx="1208400" cy="46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2A2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02A2D4"/>
                </a:solidFill>
                <a:latin typeface="Montserrat"/>
                <a:ea typeface="Montserrat"/>
                <a:cs typeface="Montserrat"/>
                <a:sym typeface="Montserrat"/>
              </a:rPr>
              <a:t>INICIATIVAS DE </a:t>
            </a:r>
            <a:endParaRPr b="1" sz="800">
              <a:solidFill>
                <a:srgbClr val="02A2D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02A2D4"/>
                </a:solidFill>
                <a:latin typeface="Montserrat"/>
                <a:ea typeface="Montserrat"/>
                <a:cs typeface="Montserrat"/>
                <a:sym typeface="Montserrat"/>
              </a:rPr>
              <a:t>CIUDAD INTELIGENTE</a:t>
            </a:r>
            <a:endParaRPr b="1" sz="800">
              <a:solidFill>
                <a:srgbClr val="02A2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5" name="Google Shape;1335;p173"/>
          <p:cNvSpPr/>
          <p:nvPr/>
        </p:nvSpPr>
        <p:spPr>
          <a:xfrm>
            <a:off x="5955899" y="1048618"/>
            <a:ext cx="1208400" cy="46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2A2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02A2D4"/>
                </a:solidFill>
                <a:latin typeface="Montserrat"/>
                <a:ea typeface="Montserrat"/>
                <a:cs typeface="Montserrat"/>
                <a:sym typeface="Montserrat"/>
              </a:rPr>
              <a:t>MEJORAR LA VIDA DE LOS VECINOS</a:t>
            </a:r>
            <a:endParaRPr b="1" sz="800">
              <a:solidFill>
                <a:srgbClr val="02A2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6" name="Google Shape;1336;p173"/>
          <p:cNvSpPr/>
          <p:nvPr/>
        </p:nvSpPr>
        <p:spPr>
          <a:xfrm>
            <a:off x="7352794" y="1048618"/>
            <a:ext cx="1208400" cy="46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2A2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rgbClr val="02A2D4"/>
                </a:solidFill>
                <a:latin typeface="Montserrat"/>
                <a:ea typeface="Montserrat"/>
                <a:cs typeface="Montserrat"/>
                <a:sym typeface="Montserrat"/>
              </a:rPr>
              <a:t>NUEVA NORMALIDAD</a:t>
            </a:r>
            <a:endParaRPr b="1" sz="800">
              <a:solidFill>
                <a:srgbClr val="02A2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7" name="Google Shape;1337;p173"/>
          <p:cNvSpPr/>
          <p:nvPr/>
        </p:nvSpPr>
        <p:spPr>
          <a:xfrm>
            <a:off x="717067" y="1048618"/>
            <a:ext cx="1208400" cy="46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2A2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700">
                <a:solidFill>
                  <a:srgbClr val="02A2D4"/>
                </a:solidFill>
                <a:latin typeface="Montserrat"/>
                <a:ea typeface="Montserrat"/>
                <a:cs typeface="Montserrat"/>
                <a:sym typeface="Montserrat"/>
              </a:rPr>
              <a:t>DESPAPELIZACIÓN</a:t>
            </a:r>
            <a:endParaRPr sz="1200"/>
          </a:p>
        </p:txBody>
      </p:sp>
      <p:pic>
        <p:nvPicPr>
          <p:cNvPr id="1338" name="Google Shape;1338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309" y="614747"/>
            <a:ext cx="383892" cy="38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9655" y="642330"/>
            <a:ext cx="356310" cy="35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9976" y="606510"/>
            <a:ext cx="383892" cy="38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8119" y="614743"/>
            <a:ext cx="383892" cy="38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73"/>
          <p:cNvPicPr preferRelativeResize="0"/>
          <p:nvPr/>
        </p:nvPicPr>
        <p:blipFill rotWithShape="1">
          <a:blip r:embed="rId7">
            <a:alphaModFix/>
          </a:blip>
          <a:srcRect b="6112" l="29920" r="29916" t="0"/>
          <a:stretch/>
        </p:blipFill>
        <p:spPr>
          <a:xfrm>
            <a:off x="7744166" y="577470"/>
            <a:ext cx="374703" cy="458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7" name="Google Shape;1347;p174"/>
          <p:cNvCxnSpPr/>
          <p:nvPr/>
        </p:nvCxnSpPr>
        <p:spPr>
          <a:xfrm flipH="1" rot="-5400000">
            <a:off x="-2376977" y="4517648"/>
            <a:ext cx="9199200" cy="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48" name="Google Shape;1348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825" y="1912550"/>
            <a:ext cx="3849876" cy="1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74"/>
          <p:cNvSpPr txBox="1"/>
          <p:nvPr/>
        </p:nvSpPr>
        <p:spPr>
          <a:xfrm>
            <a:off x="769313" y="2091713"/>
            <a:ext cx="3048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419" sz="2400">
                <a:solidFill>
                  <a:srgbClr val="00A3D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NUEVOS</a:t>
            </a:r>
            <a:r>
              <a:rPr lang="es-419" sz="2400">
                <a:solidFill>
                  <a:srgbClr val="32AAA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s-419" sz="24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DESAFÍOS</a:t>
            </a:r>
            <a:endParaRPr sz="2400"/>
          </a:p>
        </p:txBody>
      </p:sp>
      <p:pic>
        <p:nvPicPr>
          <p:cNvPr id="1350" name="Google Shape;1350;p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5350" y="1115275"/>
            <a:ext cx="2912925" cy="2912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1" name="Google Shape;1351;p174"/>
          <p:cNvGrpSpPr/>
          <p:nvPr/>
        </p:nvGrpSpPr>
        <p:grpSpPr>
          <a:xfrm flipH="1" rot="-5400000">
            <a:off x="1838512" y="736313"/>
            <a:ext cx="754500" cy="214200"/>
            <a:chOff x="6365888" y="2983488"/>
            <a:chExt cx="754500" cy="214200"/>
          </a:xfrm>
        </p:grpSpPr>
        <p:sp>
          <p:nvSpPr>
            <p:cNvPr id="1352" name="Google Shape;1352;p174"/>
            <p:cNvSpPr/>
            <p:nvPr/>
          </p:nvSpPr>
          <p:spPr>
            <a:xfrm>
              <a:off x="6365888" y="2983488"/>
              <a:ext cx="754500" cy="214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174"/>
            <p:cNvSpPr/>
            <p:nvPr/>
          </p:nvSpPr>
          <p:spPr>
            <a:xfrm>
              <a:off x="6927405" y="3023530"/>
              <a:ext cx="134100" cy="13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75"/>
          <p:cNvSpPr/>
          <p:nvPr/>
        </p:nvSpPr>
        <p:spPr>
          <a:xfrm>
            <a:off x="5969400" y="1303575"/>
            <a:ext cx="3062400" cy="5673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175"/>
          <p:cNvSpPr/>
          <p:nvPr/>
        </p:nvSpPr>
        <p:spPr>
          <a:xfrm>
            <a:off x="1213475" y="1303575"/>
            <a:ext cx="3062400" cy="5673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0" name="Google Shape;1360;p175"/>
          <p:cNvCxnSpPr>
            <a:stCxn id="1361" idx="1"/>
          </p:cNvCxnSpPr>
          <p:nvPr/>
        </p:nvCxnSpPr>
        <p:spPr>
          <a:xfrm rot="10800000">
            <a:off x="-29075" y="479975"/>
            <a:ext cx="5432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61" name="Google Shape;1361;p175"/>
          <p:cNvSpPr/>
          <p:nvPr/>
        </p:nvSpPr>
        <p:spPr>
          <a:xfrm>
            <a:off x="5403625" y="196325"/>
            <a:ext cx="3204300" cy="5673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175"/>
          <p:cNvSpPr/>
          <p:nvPr/>
        </p:nvSpPr>
        <p:spPr>
          <a:xfrm>
            <a:off x="1669825" y="2694450"/>
            <a:ext cx="4765200" cy="13272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175"/>
          <p:cNvSpPr/>
          <p:nvPr/>
        </p:nvSpPr>
        <p:spPr>
          <a:xfrm>
            <a:off x="2649100" y="2861700"/>
            <a:ext cx="2472600" cy="939600"/>
          </a:xfrm>
          <a:prstGeom prst="roundRect">
            <a:avLst>
              <a:gd fmla="val 50000" name="adj"/>
            </a:avLst>
          </a:prstGeom>
          <a:solidFill>
            <a:srgbClr val="3EAFDE">
              <a:alpha val="74680"/>
            </a:srgbClr>
          </a:solidFill>
          <a:ln>
            <a:noFill/>
          </a:ln>
          <a:effectLst>
            <a:outerShdw blurRad="71438" rotWithShape="0" algn="bl" dir="8760000" dist="85725">
              <a:srgbClr val="666666">
                <a:alpha val="156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175"/>
          <p:cNvSpPr txBox="1"/>
          <p:nvPr/>
        </p:nvSpPr>
        <p:spPr>
          <a:xfrm>
            <a:off x="3298250" y="2985150"/>
            <a:ext cx="1811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PUNTOS DE DOLOR</a:t>
            </a:r>
            <a:endParaRPr sz="11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-No entendidos</a:t>
            </a:r>
            <a:endParaRPr sz="11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-Falsos positivos</a:t>
            </a:r>
            <a:endParaRPr sz="11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65" name="Google Shape;1365;p175"/>
          <p:cNvPicPr preferRelativeResize="0"/>
          <p:nvPr/>
        </p:nvPicPr>
        <p:blipFill rotWithShape="1">
          <a:blip r:embed="rId3">
            <a:alphaModFix/>
          </a:blip>
          <a:srcRect b="14309" l="37672" r="37722" t="16294"/>
          <a:stretch/>
        </p:blipFill>
        <p:spPr>
          <a:xfrm>
            <a:off x="405625" y="999025"/>
            <a:ext cx="2098601" cy="41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75"/>
          <p:cNvPicPr preferRelativeResize="0"/>
          <p:nvPr/>
        </p:nvPicPr>
        <p:blipFill rotWithShape="1">
          <a:blip r:embed="rId4">
            <a:alphaModFix/>
          </a:blip>
          <a:srcRect b="14018" l="37390" r="37480" t="16585"/>
          <a:stretch/>
        </p:blipFill>
        <p:spPr>
          <a:xfrm>
            <a:off x="5173259" y="999040"/>
            <a:ext cx="2143268" cy="41444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7" name="Google Shape;1367;p175"/>
          <p:cNvGrpSpPr/>
          <p:nvPr/>
        </p:nvGrpSpPr>
        <p:grpSpPr>
          <a:xfrm>
            <a:off x="522750" y="359375"/>
            <a:ext cx="798900" cy="241200"/>
            <a:chOff x="188875" y="393163"/>
            <a:chExt cx="798900" cy="241200"/>
          </a:xfrm>
        </p:grpSpPr>
        <p:sp>
          <p:nvSpPr>
            <p:cNvPr id="1368" name="Google Shape;1368;p175"/>
            <p:cNvSpPr/>
            <p:nvPr/>
          </p:nvSpPr>
          <p:spPr>
            <a:xfrm>
              <a:off x="188875" y="393163"/>
              <a:ext cx="798900" cy="241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175"/>
            <p:cNvSpPr/>
            <p:nvPr/>
          </p:nvSpPr>
          <p:spPr>
            <a:xfrm>
              <a:off x="731295" y="429514"/>
              <a:ext cx="168300" cy="168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0" name="Google Shape;1370;p175"/>
          <p:cNvSpPr/>
          <p:nvPr/>
        </p:nvSpPr>
        <p:spPr>
          <a:xfrm>
            <a:off x="1823075" y="233675"/>
            <a:ext cx="3288300" cy="492600"/>
          </a:xfrm>
          <a:prstGeom prst="roundRect">
            <a:avLst>
              <a:gd fmla="val 40871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MODELO </a:t>
            </a:r>
            <a:r>
              <a:rPr b="1" lang="es-419" sz="19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CLÁSICO</a:t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1371" name="Google Shape;1371;p175"/>
          <p:cNvSpPr/>
          <p:nvPr/>
        </p:nvSpPr>
        <p:spPr>
          <a:xfrm>
            <a:off x="2553000" y="1379475"/>
            <a:ext cx="1606500" cy="4155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9600000" dist="76200">
              <a:schemeClr val="dk2">
                <a:alpha val="18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0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 ENTENDIDOS</a:t>
            </a:r>
            <a:endParaRPr i="0" sz="1100" u="none" cap="none" strike="noStrike"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72" name="Google Shape;1372;p175"/>
          <p:cNvSpPr/>
          <p:nvPr/>
        </p:nvSpPr>
        <p:spPr>
          <a:xfrm>
            <a:off x="7289699" y="1379475"/>
            <a:ext cx="1606500" cy="4155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9600000" dist="76200">
              <a:schemeClr val="dk2">
                <a:alpha val="18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0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FALSOS POSITIVOS</a:t>
            </a:r>
            <a:endParaRPr i="0" sz="1100" u="none" cap="none" strike="noStrike"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73" name="Google Shape;1373;p175"/>
          <p:cNvSpPr txBox="1"/>
          <p:nvPr/>
        </p:nvSpPr>
        <p:spPr>
          <a:xfrm>
            <a:off x="5486400" y="272225"/>
            <a:ext cx="306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Basado en </a:t>
            </a:r>
            <a:r>
              <a:rPr lang="es-419" sz="15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DISPARADORES.</a:t>
            </a:r>
            <a:r>
              <a:rPr lang="es-419" sz="1500">
                <a:solidFill>
                  <a:srgbClr val="FF21A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500">
              <a:solidFill>
                <a:srgbClr val="FF21A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74" name="Google Shape;1374;p175"/>
          <p:cNvSpPr/>
          <p:nvPr/>
        </p:nvSpPr>
        <p:spPr>
          <a:xfrm>
            <a:off x="2781600" y="3085800"/>
            <a:ext cx="461700" cy="461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5" name="Google Shape;1375;p17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>
            <a:off x="2826525" y="3130725"/>
            <a:ext cx="371850" cy="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0" name="Google Shape;1380;p176"/>
          <p:cNvPicPr preferRelativeResize="0"/>
          <p:nvPr/>
        </p:nvPicPr>
        <p:blipFill rotWithShape="1">
          <a:blip r:embed="rId3">
            <a:alphaModFix amt="50000"/>
          </a:blip>
          <a:srcRect b="0" l="783" r="4805" t="5589"/>
          <a:stretch/>
        </p:blipFill>
        <p:spPr>
          <a:xfrm>
            <a:off x="88" y="-12"/>
            <a:ext cx="91438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176"/>
          <p:cNvSpPr/>
          <p:nvPr/>
        </p:nvSpPr>
        <p:spPr>
          <a:xfrm>
            <a:off x="-25975" y="2428875"/>
            <a:ext cx="9170100" cy="2714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176"/>
          <p:cNvSpPr/>
          <p:nvPr/>
        </p:nvSpPr>
        <p:spPr>
          <a:xfrm>
            <a:off x="1803675" y="735475"/>
            <a:ext cx="4232400" cy="584100"/>
          </a:xfrm>
          <a:prstGeom prst="roundRect">
            <a:avLst>
              <a:gd fmla="val 36429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19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800">
                <a:solidFill>
                  <a:srgbClr val="444746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¿Cómo utilizamos </a:t>
            </a:r>
            <a:r>
              <a:rPr b="1" lang="es-419" sz="1800">
                <a:solidFill>
                  <a:srgbClr val="00A3D4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IA EN BOTI?</a:t>
            </a:r>
            <a:endParaRPr b="0" i="0" sz="1500" u="none" cap="none" strike="noStrike">
              <a:solidFill>
                <a:srgbClr val="00A3D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3" name="Google Shape;1383;p176"/>
          <p:cNvGrpSpPr/>
          <p:nvPr/>
        </p:nvGrpSpPr>
        <p:grpSpPr>
          <a:xfrm>
            <a:off x="7664075" y="253750"/>
            <a:ext cx="798900" cy="241200"/>
            <a:chOff x="188875" y="393163"/>
            <a:chExt cx="798900" cy="241200"/>
          </a:xfrm>
        </p:grpSpPr>
        <p:sp>
          <p:nvSpPr>
            <p:cNvPr id="1384" name="Google Shape;1384;p176"/>
            <p:cNvSpPr/>
            <p:nvPr/>
          </p:nvSpPr>
          <p:spPr>
            <a:xfrm>
              <a:off x="188875" y="393163"/>
              <a:ext cx="798900" cy="241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76"/>
            <p:cNvSpPr/>
            <p:nvPr/>
          </p:nvSpPr>
          <p:spPr>
            <a:xfrm>
              <a:off x="731295" y="429514"/>
              <a:ext cx="168300" cy="168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6" name="Google Shape;1386;p176"/>
          <p:cNvSpPr/>
          <p:nvPr/>
        </p:nvSpPr>
        <p:spPr>
          <a:xfrm>
            <a:off x="2312902" y="2595950"/>
            <a:ext cx="2581500" cy="1077900"/>
          </a:xfrm>
          <a:prstGeom prst="roundRect">
            <a:avLst>
              <a:gd fmla="val 21865" name="adj"/>
            </a:avLst>
          </a:prstGeom>
          <a:solidFill>
            <a:srgbClr val="FFFFFF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128588" rotWithShape="0" algn="bl" dir="7680000" dist="76200">
              <a:schemeClr val="dk2">
                <a:alpha val="6000"/>
              </a:schemeClr>
            </a:outerShdw>
          </a:effectLst>
        </p:spPr>
        <p:txBody>
          <a:bodyPr anchorCtr="0" anchor="ctr" bIns="91425" lIns="306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6FA8D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NUEVO MOTOR</a:t>
            </a:r>
            <a:br>
              <a:rPr lang="es-419" sz="1500">
                <a:solidFill>
                  <a:srgbClr val="6FA8D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s-419" sz="1500">
                <a:solidFill>
                  <a:srgbClr val="6FA8D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BÚSQUEDA</a:t>
            </a:r>
            <a:endParaRPr>
              <a:solidFill>
                <a:srgbClr val="6FA8D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87" name="Google Shape;1387;p176"/>
          <p:cNvSpPr/>
          <p:nvPr/>
        </p:nvSpPr>
        <p:spPr>
          <a:xfrm>
            <a:off x="4576775" y="2595950"/>
            <a:ext cx="2085300" cy="1077900"/>
          </a:xfrm>
          <a:prstGeom prst="roundRect">
            <a:avLst>
              <a:gd fmla="val 26624" name="adj"/>
            </a:avLst>
          </a:prstGeom>
          <a:solidFill>
            <a:srgbClr val="FFFFFF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128588" rotWithShape="0" algn="bl" dir="7680000" dist="76200">
              <a:schemeClr val="dk2">
                <a:alpha val="6000"/>
              </a:schemeClr>
            </a:outerShdw>
          </a:effectLst>
        </p:spPr>
        <p:txBody>
          <a:bodyPr anchorCtr="0" anchor="ctr" bIns="91425" lIns="73797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3EAFD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MACHINE LEARNING</a:t>
            </a:r>
            <a:endParaRPr>
              <a:solidFill>
                <a:srgbClr val="3EAFD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88" name="Google Shape;1388;p176"/>
          <p:cNvSpPr/>
          <p:nvPr/>
        </p:nvSpPr>
        <p:spPr>
          <a:xfrm>
            <a:off x="7060160" y="2595961"/>
            <a:ext cx="1760100" cy="1077900"/>
          </a:xfrm>
          <a:prstGeom prst="roundRect">
            <a:avLst>
              <a:gd fmla="val 25550" name="adj"/>
            </a:avLst>
          </a:prstGeom>
          <a:solidFill>
            <a:srgbClr val="FFFFFF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128588" rotWithShape="0" algn="bl" dir="7680000" dist="76200">
              <a:schemeClr val="dk2">
                <a:alpha val="6000"/>
              </a:schemeClr>
            </a:outerShdw>
          </a:effectLst>
        </p:spPr>
        <p:txBody>
          <a:bodyPr anchorCtr="0" anchor="ctr" bIns="91425" lIns="234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IA GENERATIVA</a:t>
            </a:r>
            <a:endParaRPr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89" name="Google Shape;1389;p176"/>
          <p:cNvSpPr/>
          <p:nvPr/>
        </p:nvSpPr>
        <p:spPr>
          <a:xfrm>
            <a:off x="2025052" y="2845309"/>
            <a:ext cx="573600" cy="562800"/>
          </a:xfrm>
          <a:prstGeom prst="ellipse">
            <a:avLst/>
          </a:prstGeom>
          <a:solidFill>
            <a:srgbClr val="6FA8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90" name="Google Shape;1390;p176"/>
          <p:cNvSpPr/>
          <p:nvPr/>
        </p:nvSpPr>
        <p:spPr>
          <a:xfrm>
            <a:off x="4724717" y="2845309"/>
            <a:ext cx="573600" cy="562800"/>
          </a:xfrm>
          <a:prstGeom prst="ellipse">
            <a:avLst/>
          </a:prstGeom>
          <a:solidFill>
            <a:srgbClr val="3EAFD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91" name="Google Shape;1391;p176"/>
          <p:cNvSpPr/>
          <p:nvPr/>
        </p:nvSpPr>
        <p:spPr>
          <a:xfrm>
            <a:off x="6757984" y="2845309"/>
            <a:ext cx="573600" cy="562800"/>
          </a:xfrm>
          <a:prstGeom prst="ellipse">
            <a:avLst/>
          </a:prstGeom>
          <a:solidFill>
            <a:srgbClr val="00A3D4"/>
          </a:solidFill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92" name="Google Shape;1392;p176"/>
          <p:cNvSpPr/>
          <p:nvPr/>
        </p:nvSpPr>
        <p:spPr>
          <a:xfrm>
            <a:off x="404587" y="2595950"/>
            <a:ext cx="1503000" cy="1077900"/>
          </a:xfrm>
          <a:prstGeom prst="roundRect">
            <a:avLst>
              <a:gd fmla="val 21865" name="adj"/>
            </a:avLst>
          </a:prstGeom>
          <a:solidFill>
            <a:srgbClr val="FFFFFF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128588" rotWithShape="0" algn="bl" dir="7680000" dist="76200">
              <a:schemeClr val="dk2">
                <a:alpha val="6000"/>
              </a:schemeClr>
            </a:outerShdw>
          </a:effectLst>
        </p:spPr>
        <p:txBody>
          <a:bodyPr anchorCtr="0" anchor="ctr" bIns="91425" lIns="342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9FC5E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MODELO CLÁSICO</a:t>
            </a:r>
            <a:endParaRPr>
              <a:solidFill>
                <a:srgbClr val="9FC5E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93" name="Google Shape;1393;p176"/>
          <p:cNvSpPr/>
          <p:nvPr/>
        </p:nvSpPr>
        <p:spPr>
          <a:xfrm>
            <a:off x="136425" y="2866409"/>
            <a:ext cx="573600" cy="562800"/>
          </a:xfrm>
          <a:prstGeom prst="ellipse">
            <a:avLst/>
          </a:prstGeom>
          <a:solidFill>
            <a:srgbClr val="9FC5E8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endParaRPr/>
          </a:p>
        </p:txBody>
      </p:sp>
      <p:sp>
        <p:nvSpPr>
          <p:cNvPr id="1394" name="Google Shape;1394;p176"/>
          <p:cNvSpPr txBox="1"/>
          <p:nvPr/>
        </p:nvSpPr>
        <p:spPr>
          <a:xfrm>
            <a:off x="4238779" y="2770730"/>
            <a:ext cx="658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700">
                <a:solidFill>
                  <a:srgbClr val="BD4C96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2700">
              <a:solidFill>
                <a:srgbClr val="BD4C96"/>
              </a:solidFill>
            </a:endParaRPr>
          </a:p>
        </p:txBody>
      </p:sp>
      <p:sp>
        <p:nvSpPr>
          <p:cNvPr id="1395" name="Google Shape;1395;p176"/>
          <p:cNvSpPr/>
          <p:nvPr/>
        </p:nvSpPr>
        <p:spPr>
          <a:xfrm>
            <a:off x="490321" y="1980900"/>
            <a:ext cx="5933100" cy="3420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76200">
              <a:schemeClr val="dk2">
                <a:alpha val="1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Montserrat Medium"/>
                <a:ea typeface="Montserrat Medium"/>
                <a:cs typeface="Montserrat Medium"/>
                <a:sym typeface="Montserrat Medium"/>
              </a:rPr>
              <a:t>    </a:t>
            </a:r>
            <a:r>
              <a:rPr lang="es-419" sz="1500">
                <a:solidFill>
                  <a:srgbClr val="00A3D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</a:t>
            </a:r>
            <a:r>
              <a:rPr lang="es-419" sz="1500">
                <a:solidFill>
                  <a:srgbClr val="0CAFE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uevo </a:t>
            </a:r>
            <a:r>
              <a:rPr lang="es-419"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modelo</a:t>
            </a:r>
            <a:r>
              <a:rPr lang="es-419" sz="15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s-419" sz="1500">
                <a:solidFill>
                  <a:srgbClr val="3EAFD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entendimiento</a:t>
            </a:r>
            <a:endParaRPr>
              <a:solidFill>
                <a:srgbClr val="3EAFD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396" name="Google Shape;1396;p176"/>
          <p:cNvCxnSpPr/>
          <p:nvPr/>
        </p:nvCxnSpPr>
        <p:spPr>
          <a:xfrm>
            <a:off x="297863" y="2459425"/>
            <a:ext cx="852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397" name="Google Shape;1397;p176"/>
          <p:cNvSpPr txBox="1"/>
          <p:nvPr/>
        </p:nvSpPr>
        <p:spPr>
          <a:xfrm>
            <a:off x="7250425" y="3851175"/>
            <a:ext cx="17313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Sumamos un nuevo eje por la explosión de </a:t>
            </a:r>
            <a:r>
              <a:rPr lang="es-419" sz="12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ChatGPT</a:t>
            </a:r>
            <a:r>
              <a:rPr lang="es-419" sz="12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sz="1200"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8" name="Google Shape;1398;p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6564" y="3673850"/>
            <a:ext cx="1613850" cy="16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Google Shape;1403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75" y="-27775"/>
            <a:ext cx="85632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177"/>
          <p:cNvSpPr/>
          <p:nvPr/>
        </p:nvSpPr>
        <p:spPr>
          <a:xfrm>
            <a:off x="3092200" y="143750"/>
            <a:ext cx="3288300" cy="646500"/>
          </a:xfrm>
          <a:prstGeom prst="roundRect">
            <a:avLst>
              <a:gd fmla="val 40871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5" name="Google Shape;1405;p177"/>
          <p:cNvGrpSpPr/>
          <p:nvPr/>
        </p:nvGrpSpPr>
        <p:grpSpPr>
          <a:xfrm flipH="1" rot="5400000">
            <a:off x="312740" y="3638013"/>
            <a:ext cx="754500" cy="214200"/>
            <a:chOff x="6365888" y="2983488"/>
            <a:chExt cx="754500" cy="214200"/>
          </a:xfrm>
        </p:grpSpPr>
        <p:sp>
          <p:nvSpPr>
            <p:cNvPr id="1406" name="Google Shape;1406;p177"/>
            <p:cNvSpPr/>
            <p:nvPr/>
          </p:nvSpPr>
          <p:spPr>
            <a:xfrm>
              <a:off x="6365888" y="2983488"/>
              <a:ext cx="754500" cy="214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177"/>
            <p:cNvSpPr/>
            <p:nvPr/>
          </p:nvSpPr>
          <p:spPr>
            <a:xfrm>
              <a:off x="6927405" y="3023530"/>
              <a:ext cx="134100" cy="13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8" name="Google Shape;1408;p177"/>
          <p:cNvSpPr txBox="1"/>
          <p:nvPr/>
        </p:nvSpPr>
        <p:spPr>
          <a:xfrm>
            <a:off x="3281125" y="178225"/>
            <a:ext cx="2866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Nuevo modelo </a:t>
            </a:r>
            <a:r>
              <a:rPr lang="es-419" sz="22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IA</a:t>
            </a:r>
            <a:endParaRPr sz="2200"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09" name="Google Shape;1409;p177"/>
          <p:cNvSpPr/>
          <p:nvPr/>
        </p:nvSpPr>
        <p:spPr>
          <a:xfrm>
            <a:off x="923501" y="3216025"/>
            <a:ext cx="1923300" cy="523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177"/>
          <p:cNvSpPr/>
          <p:nvPr/>
        </p:nvSpPr>
        <p:spPr>
          <a:xfrm>
            <a:off x="3281125" y="2987425"/>
            <a:ext cx="5310900" cy="1796700"/>
          </a:xfrm>
          <a:prstGeom prst="roundRect">
            <a:avLst>
              <a:gd fmla="val 20117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177"/>
          <p:cNvSpPr txBox="1"/>
          <p:nvPr/>
        </p:nvSpPr>
        <p:spPr>
          <a:xfrm>
            <a:off x="3281125" y="3045700"/>
            <a:ext cx="5135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Medium"/>
              <a:buChar char="-"/>
            </a:pPr>
            <a:r>
              <a:rPr lang="es-419" sz="12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Busca sobre el </a:t>
            </a:r>
            <a:r>
              <a:rPr b="1" lang="es-419" sz="1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total de las intenciones</a:t>
            </a:r>
            <a:r>
              <a:rPr lang="es-419" sz="12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2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Medium"/>
              <a:buChar char="-"/>
            </a:pPr>
            <a:r>
              <a:rPr lang="es-419" sz="12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Analizar y ordenar la totalidad de los contenidos.</a:t>
            </a:r>
            <a:endParaRPr sz="12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Medium"/>
              <a:buChar char="-"/>
            </a:pPr>
            <a:r>
              <a:rPr lang="es-419" sz="12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Prioriza y ordena mediante un sistema de </a:t>
            </a:r>
            <a:r>
              <a:rPr b="1" lang="es-419" sz="1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scoring</a:t>
            </a:r>
            <a:r>
              <a:rPr lang="es-419" sz="12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2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Medium"/>
              <a:buChar char="-"/>
            </a:pPr>
            <a:r>
              <a:rPr lang="es-419" sz="12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Disminuye la importancia de los disparadores configurados en las intenciones.</a:t>
            </a:r>
            <a:endParaRPr sz="12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Medium"/>
              <a:buChar char="-"/>
            </a:pPr>
            <a:r>
              <a:rPr lang="es-419" sz="12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Menú dinámico.</a:t>
            </a:r>
            <a:endParaRPr sz="12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12" name="Google Shape;1412;p177"/>
          <p:cNvSpPr txBox="1"/>
          <p:nvPr/>
        </p:nvSpPr>
        <p:spPr>
          <a:xfrm>
            <a:off x="1045888" y="3246775"/>
            <a:ext cx="180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INDEXACIÓN</a:t>
            </a:r>
            <a:endParaRPr sz="1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13" name="Google Shape;1413;p177"/>
          <p:cNvSpPr/>
          <p:nvPr/>
        </p:nvSpPr>
        <p:spPr>
          <a:xfrm>
            <a:off x="3818050" y="1101075"/>
            <a:ext cx="4722000" cy="1065000"/>
          </a:xfrm>
          <a:prstGeom prst="roundRect">
            <a:avLst>
              <a:gd fmla="val 20845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177"/>
          <p:cNvSpPr txBox="1"/>
          <p:nvPr/>
        </p:nvSpPr>
        <p:spPr>
          <a:xfrm>
            <a:off x="3955225" y="1319625"/>
            <a:ext cx="3683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Medium"/>
              <a:buChar char="-"/>
            </a:pPr>
            <a:r>
              <a:rPr lang="es-419" sz="12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Palabras asignadas a intenciones.</a:t>
            </a:r>
            <a:endParaRPr sz="12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Medium"/>
              <a:buChar char="-"/>
            </a:pPr>
            <a:r>
              <a:rPr lang="es-419" sz="12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Analizar disparadores, no contenido.</a:t>
            </a:r>
            <a:endParaRPr sz="12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15" name="Google Shape;1415;p177"/>
          <p:cNvSpPr/>
          <p:nvPr/>
        </p:nvSpPr>
        <p:spPr>
          <a:xfrm>
            <a:off x="3509300" y="3169650"/>
            <a:ext cx="111000" cy="111000"/>
          </a:xfrm>
          <a:prstGeom prst="ellipse">
            <a:avLst/>
          </a:prstGeom>
          <a:solidFill>
            <a:srgbClr val="00A3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177"/>
          <p:cNvSpPr/>
          <p:nvPr/>
        </p:nvSpPr>
        <p:spPr>
          <a:xfrm>
            <a:off x="3509300" y="3434425"/>
            <a:ext cx="111000" cy="111000"/>
          </a:xfrm>
          <a:prstGeom prst="ellipse">
            <a:avLst/>
          </a:prstGeom>
          <a:solidFill>
            <a:srgbClr val="00A3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177"/>
          <p:cNvSpPr/>
          <p:nvPr/>
        </p:nvSpPr>
        <p:spPr>
          <a:xfrm>
            <a:off x="3509300" y="3699200"/>
            <a:ext cx="111000" cy="111000"/>
          </a:xfrm>
          <a:prstGeom prst="ellipse">
            <a:avLst/>
          </a:prstGeom>
          <a:solidFill>
            <a:srgbClr val="00A3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177"/>
          <p:cNvSpPr/>
          <p:nvPr/>
        </p:nvSpPr>
        <p:spPr>
          <a:xfrm>
            <a:off x="3509300" y="3945325"/>
            <a:ext cx="111000" cy="111000"/>
          </a:xfrm>
          <a:prstGeom prst="ellipse">
            <a:avLst/>
          </a:prstGeom>
          <a:solidFill>
            <a:srgbClr val="00A3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19" name="Google Shape;1419;p177"/>
          <p:cNvCxnSpPr/>
          <p:nvPr/>
        </p:nvCxnSpPr>
        <p:spPr>
          <a:xfrm>
            <a:off x="2842900" y="3489075"/>
            <a:ext cx="4500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420" name="Google Shape;1420;p177"/>
          <p:cNvSpPr/>
          <p:nvPr/>
        </p:nvSpPr>
        <p:spPr>
          <a:xfrm>
            <a:off x="932650" y="1101075"/>
            <a:ext cx="2435400" cy="921600"/>
          </a:xfrm>
          <a:prstGeom prst="roundRect">
            <a:avLst>
              <a:gd fmla="val 35216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177"/>
          <p:cNvSpPr txBox="1"/>
          <p:nvPr/>
        </p:nvSpPr>
        <p:spPr>
          <a:xfrm>
            <a:off x="1083513" y="1224000"/>
            <a:ext cx="228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MODELO DE </a:t>
            </a:r>
            <a:endParaRPr sz="1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DISPARADORES</a:t>
            </a:r>
            <a:endParaRPr sz="18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422" name="Google Shape;1422;p177"/>
          <p:cNvCxnSpPr/>
          <p:nvPr/>
        </p:nvCxnSpPr>
        <p:spPr>
          <a:xfrm>
            <a:off x="3368050" y="1561875"/>
            <a:ext cx="4500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423" name="Google Shape;1423;p177"/>
          <p:cNvSpPr/>
          <p:nvPr/>
        </p:nvSpPr>
        <p:spPr>
          <a:xfrm>
            <a:off x="4159050" y="1445688"/>
            <a:ext cx="111000" cy="111000"/>
          </a:xfrm>
          <a:prstGeom prst="ellipse">
            <a:avLst/>
          </a:prstGeom>
          <a:solidFill>
            <a:srgbClr val="00A3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177"/>
          <p:cNvSpPr/>
          <p:nvPr/>
        </p:nvSpPr>
        <p:spPr>
          <a:xfrm>
            <a:off x="4159050" y="1710463"/>
            <a:ext cx="111000" cy="111000"/>
          </a:xfrm>
          <a:prstGeom prst="ellipse">
            <a:avLst/>
          </a:prstGeom>
          <a:solidFill>
            <a:srgbClr val="00A3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25" name="Google Shape;1425;p177"/>
          <p:cNvCxnSpPr/>
          <p:nvPr/>
        </p:nvCxnSpPr>
        <p:spPr>
          <a:xfrm>
            <a:off x="855100" y="2560450"/>
            <a:ext cx="79374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426" name="Google Shape;1426;p177"/>
          <p:cNvSpPr/>
          <p:nvPr/>
        </p:nvSpPr>
        <p:spPr>
          <a:xfrm>
            <a:off x="3509300" y="4467495"/>
            <a:ext cx="111000" cy="111000"/>
          </a:xfrm>
          <a:prstGeom prst="ellipse">
            <a:avLst/>
          </a:prstGeom>
          <a:solidFill>
            <a:srgbClr val="00A3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" name="Google Shape;1431;p178"/>
          <p:cNvPicPr preferRelativeResize="0"/>
          <p:nvPr/>
        </p:nvPicPr>
        <p:blipFill rotWithShape="1">
          <a:blip r:embed="rId3">
            <a:alphaModFix/>
          </a:blip>
          <a:srcRect b="74917" l="0" r="2353" t="0"/>
          <a:stretch/>
        </p:blipFill>
        <p:spPr>
          <a:xfrm flipH="1">
            <a:off x="206973" y="-164550"/>
            <a:ext cx="8948552" cy="1290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178"/>
          <p:cNvSpPr/>
          <p:nvPr/>
        </p:nvSpPr>
        <p:spPr>
          <a:xfrm>
            <a:off x="5143500" y="67550"/>
            <a:ext cx="3824400" cy="629100"/>
          </a:xfrm>
          <a:prstGeom prst="roundRect">
            <a:avLst>
              <a:gd fmla="val 40871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6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NUEVO MOTOR</a:t>
            </a:r>
            <a:r>
              <a:rPr b="1" lang="es-419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s-419" sz="16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BÚSQUEDA </a:t>
            </a:r>
            <a:endParaRPr b="1" sz="16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3" name="Google Shape;1433;p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7797" y="1731525"/>
            <a:ext cx="2963015" cy="2772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4" name="Google Shape;1434;p178"/>
          <p:cNvCxnSpPr/>
          <p:nvPr/>
        </p:nvCxnSpPr>
        <p:spPr>
          <a:xfrm>
            <a:off x="2197825" y="2526300"/>
            <a:ext cx="571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35" name="Google Shape;1435;p178"/>
          <p:cNvCxnSpPr/>
          <p:nvPr/>
        </p:nvCxnSpPr>
        <p:spPr>
          <a:xfrm>
            <a:off x="2087025" y="3524700"/>
            <a:ext cx="531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36" name="Google Shape;1436;p178"/>
          <p:cNvCxnSpPr/>
          <p:nvPr/>
        </p:nvCxnSpPr>
        <p:spPr>
          <a:xfrm>
            <a:off x="4529370" y="2768275"/>
            <a:ext cx="419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37" name="Google Shape;1437;p178"/>
          <p:cNvCxnSpPr/>
          <p:nvPr/>
        </p:nvCxnSpPr>
        <p:spPr>
          <a:xfrm>
            <a:off x="4341825" y="3789375"/>
            <a:ext cx="563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438" name="Google Shape;1438;p178"/>
          <p:cNvGrpSpPr/>
          <p:nvPr/>
        </p:nvGrpSpPr>
        <p:grpSpPr>
          <a:xfrm>
            <a:off x="2848175" y="4134200"/>
            <a:ext cx="606600" cy="415500"/>
            <a:chOff x="5935175" y="4066400"/>
            <a:chExt cx="606600" cy="415500"/>
          </a:xfrm>
        </p:grpSpPr>
        <p:cxnSp>
          <p:nvCxnSpPr>
            <p:cNvPr id="1439" name="Google Shape;1439;p178"/>
            <p:cNvCxnSpPr/>
            <p:nvPr/>
          </p:nvCxnSpPr>
          <p:spPr>
            <a:xfrm rot="10800000">
              <a:off x="6536803" y="4066400"/>
              <a:ext cx="0" cy="4155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440" name="Google Shape;1440;p178"/>
            <p:cNvCxnSpPr/>
            <p:nvPr/>
          </p:nvCxnSpPr>
          <p:spPr>
            <a:xfrm rot="10800000">
              <a:off x="5935175" y="4481900"/>
              <a:ext cx="6066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grpSp>
        <p:nvGrpSpPr>
          <p:cNvPr id="1441" name="Google Shape;1441;p178"/>
          <p:cNvGrpSpPr/>
          <p:nvPr/>
        </p:nvGrpSpPr>
        <p:grpSpPr>
          <a:xfrm rot="10800000">
            <a:off x="3638075" y="1659750"/>
            <a:ext cx="606600" cy="415500"/>
            <a:chOff x="5935175" y="4066400"/>
            <a:chExt cx="606600" cy="415500"/>
          </a:xfrm>
        </p:grpSpPr>
        <p:cxnSp>
          <p:nvCxnSpPr>
            <p:cNvPr id="1442" name="Google Shape;1442;p178"/>
            <p:cNvCxnSpPr/>
            <p:nvPr/>
          </p:nvCxnSpPr>
          <p:spPr>
            <a:xfrm rot="10800000">
              <a:off x="6536803" y="4066400"/>
              <a:ext cx="0" cy="4155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443" name="Google Shape;1443;p178"/>
            <p:cNvCxnSpPr/>
            <p:nvPr/>
          </p:nvCxnSpPr>
          <p:spPr>
            <a:xfrm rot="10800000">
              <a:off x="5935175" y="4481900"/>
              <a:ext cx="6066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sp>
        <p:nvSpPr>
          <p:cNvPr id="1444" name="Google Shape;1444;p178"/>
          <p:cNvSpPr txBox="1"/>
          <p:nvPr/>
        </p:nvSpPr>
        <p:spPr>
          <a:xfrm>
            <a:off x="909675" y="2333850"/>
            <a:ext cx="1202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Contenidos mostrables</a:t>
            </a:r>
            <a:endParaRPr sz="8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5" name="Google Shape;1445;p178"/>
          <p:cNvSpPr txBox="1"/>
          <p:nvPr/>
        </p:nvSpPr>
        <p:spPr>
          <a:xfrm>
            <a:off x="644949" y="3332250"/>
            <a:ext cx="1400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Proximidad entre palabras</a:t>
            </a:r>
            <a:endParaRPr sz="8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6" name="Google Shape;1446;p178"/>
          <p:cNvSpPr txBox="1"/>
          <p:nvPr/>
        </p:nvSpPr>
        <p:spPr>
          <a:xfrm>
            <a:off x="1305022" y="4358775"/>
            <a:ext cx="1464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Palabras en </a:t>
            </a:r>
            <a:r>
              <a:rPr b="1" lang="es-419" sz="13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negrita</a:t>
            </a:r>
            <a:endParaRPr sz="8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7" name="Google Shape;1447;p178"/>
          <p:cNvSpPr txBox="1"/>
          <p:nvPr/>
        </p:nvSpPr>
        <p:spPr>
          <a:xfrm>
            <a:off x="4933675" y="3596925"/>
            <a:ext cx="161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Contenido de la conversación</a:t>
            </a:r>
            <a:endParaRPr sz="8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8" name="Google Shape;1448;p178"/>
          <p:cNvSpPr txBox="1"/>
          <p:nvPr/>
        </p:nvSpPr>
        <p:spPr>
          <a:xfrm>
            <a:off x="4987249" y="2580125"/>
            <a:ext cx="1323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Disparadores</a:t>
            </a:r>
            <a:endParaRPr sz="8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9" name="Google Shape;1449;p178"/>
          <p:cNvSpPr txBox="1"/>
          <p:nvPr/>
        </p:nvSpPr>
        <p:spPr>
          <a:xfrm>
            <a:off x="4361163" y="1460747"/>
            <a:ext cx="1072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Emojis</a:t>
            </a:r>
            <a:endParaRPr sz="8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50" name="Google Shape;1450;p178"/>
          <p:cNvPicPr preferRelativeResize="0"/>
          <p:nvPr/>
        </p:nvPicPr>
        <p:blipFill rotWithShape="1">
          <a:blip r:embed="rId5">
            <a:alphaModFix/>
          </a:blip>
          <a:srcRect b="9082" l="0" r="0" t="0"/>
          <a:stretch/>
        </p:blipFill>
        <p:spPr>
          <a:xfrm>
            <a:off x="2991131" y="2547894"/>
            <a:ext cx="1254188" cy="1140228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178"/>
          <p:cNvSpPr/>
          <p:nvPr/>
        </p:nvSpPr>
        <p:spPr>
          <a:xfrm>
            <a:off x="802800" y="1226350"/>
            <a:ext cx="1611300" cy="629100"/>
          </a:xfrm>
          <a:prstGeom prst="roundRect">
            <a:avLst>
              <a:gd fmla="val 40871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Criterios de indexación</a:t>
            </a:r>
            <a:endParaRPr b="1" sz="1600">
              <a:solidFill>
                <a:srgbClr val="BD4C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2" name="Google Shape;1452;p178"/>
          <p:cNvSpPr/>
          <p:nvPr/>
        </p:nvSpPr>
        <p:spPr>
          <a:xfrm>
            <a:off x="6949300" y="2407088"/>
            <a:ext cx="1254300" cy="415500"/>
          </a:xfrm>
          <a:prstGeom prst="roundRect">
            <a:avLst>
              <a:gd fmla="val 40871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Scoring</a:t>
            </a:r>
            <a:endParaRPr sz="13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453" name="Google Shape;1453;p178"/>
          <p:cNvCxnSpPr>
            <a:stCxn id="1452" idx="2"/>
            <a:endCxn id="1454" idx="0"/>
          </p:cNvCxnSpPr>
          <p:nvPr/>
        </p:nvCxnSpPr>
        <p:spPr>
          <a:xfrm>
            <a:off x="7576450" y="2822588"/>
            <a:ext cx="0" cy="44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54" name="Google Shape;1454;p178"/>
          <p:cNvSpPr/>
          <p:nvPr/>
        </p:nvSpPr>
        <p:spPr>
          <a:xfrm>
            <a:off x="6949300" y="3264500"/>
            <a:ext cx="1254300" cy="585000"/>
          </a:xfrm>
          <a:prstGeom prst="roundRect">
            <a:avLst>
              <a:gd fmla="val 37047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Menú dinámico</a:t>
            </a:r>
            <a:endParaRPr sz="13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55" name="Google Shape;1455;p178"/>
          <p:cNvSpPr/>
          <p:nvPr/>
        </p:nvSpPr>
        <p:spPr>
          <a:xfrm>
            <a:off x="6692575" y="1488450"/>
            <a:ext cx="224700" cy="3128700"/>
          </a:xfrm>
          <a:prstGeom prst="rightBrace">
            <a:avLst>
              <a:gd fmla="val 50000" name="adj1"/>
              <a:gd fmla="val 35953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6" name="Google Shape;1456;p1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9478" y="1850255"/>
            <a:ext cx="563700" cy="4578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7" name="Google Shape;1457;p178"/>
          <p:cNvGrpSpPr/>
          <p:nvPr/>
        </p:nvGrpSpPr>
        <p:grpSpPr>
          <a:xfrm>
            <a:off x="-13437" y="734538"/>
            <a:ext cx="754500" cy="214200"/>
            <a:chOff x="6365888" y="2983488"/>
            <a:chExt cx="754500" cy="214200"/>
          </a:xfrm>
        </p:grpSpPr>
        <p:sp>
          <p:nvSpPr>
            <p:cNvPr id="1458" name="Google Shape;1458;p178"/>
            <p:cNvSpPr/>
            <p:nvPr/>
          </p:nvSpPr>
          <p:spPr>
            <a:xfrm>
              <a:off x="6365888" y="2983488"/>
              <a:ext cx="754500" cy="214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78"/>
            <p:cNvSpPr/>
            <p:nvPr/>
          </p:nvSpPr>
          <p:spPr>
            <a:xfrm>
              <a:off x="6927405" y="3023530"/>
              <a:ext cx="134100" cy="13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79"/>
          <p:cNvSpPr/>
          <p:nvPr/>
        </p:nvSpPr>
        <p:spPr>
          <a:xfrm>
            <a:off x="4140100" y="925125"/>
            <a:ext cx="4479900" cy="866400"/>
          </a:xfrm>
          <a:prstGeom prst="roundRect">
            <a:avLst>
              <a:gd fmla="val 20845" name="adj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65" name="Google Shape;1465;p179"/>
          <p:cNvCxnSpPr/>
          <p:nvPr/>
        </p:nvCxnSpPr>
        <p:spPr>
          <a:xfrm>
            <a:off x="2078425" y="11088"/>
            <a:ext cx="0" cy="51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66" name="Google Shape;1466;p179"/>
          <p:cNvSpPr/>
          <p:nvPr/>
        </p:nvSpPr>
        <p:spPr>
          <a:xfrm>
            <a:off x="255325" y="1933475"/>
            <a:ext cx="3646200" cy="866400"/>
          </a:xfrm>
          <a:prstGeom prst="roundRect">
            <a:avLst>
              <a:gd fmla="val 36429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7" name="Google Shape;1467;p179"/>
          <p:cNvSpPr txBox="1"/>
          <p:nvPr/>
        </p:nvSpPr>
        <p:spPr>
          <a:xfrm>
            <a:off x="368575" y="2120375"/>
            <a:ext cx="341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Modelo de </a:t>
            </a:r>
            <a:r>
              <a:rPr b="1" lang="es-419" sz="20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Aprendizaje</a:t>
            </a:r>
            <a:endParaRPr b="1" sz="20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8" name="Google Shape;1468;p179"/>
          <p:cNvSpPr txBox="1"/>
          <p:nvPr/>
        </p:nvSpPr>
        <p:spPr>
          <a:xfrm>
            <a:off x="4378200" y="1044375"/>
            <a:ext cx="42102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Ante suficiente confianza, </a:t>
            </a:r>
            <a:r>
              <a:rPr b="1" lang="es-419" sz="12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dispara el mejor contenido</a:t>
            </a: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al usuario (“one-shot”).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469" name="Google Shape;1469;p179"/>
          <p:cNvGrpSpPr/>
          <p:nvPr/>
        </p:nvGrpSpPr>
        <p:grpSpPr>
          <a:xfrm rot="-5400000">
            <a:off x="1678975" y="4280225"/>
            <a:ext cx="798900" cy="241200"/>
            <a:chOff x="188875" y="393163"/>
            <a:chExt cx="798900" cy="241200"/>
          </a:xfrm>
        </p:grpSpPr>
        <p:sp>
          <p:nvSpPr>
            <p:cNvPr id="1470" name="Google Shape;1470;p179"/>
            <p:cNvSpPr/>
            <p:nvPr/>
          </p:nvSpPr>
          <p:spPr>
            <a:xfrm>
              <a:off x="188875" y="393163"/>
              <a:ext cx="798900" cy="241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179"/>
            <p:cNvSpPr/>
            <p:nvPr/>
          </p:nvSpPr>
          <p:spPr>
            <a:xfrm>
              <a:off x="731295" y="429514"/>
              <a:ext cx="168300" cy="168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2" name="Google Shape;1472;p179"/>
          <p:cNvSpPr/>
          <p:nvPr/>
        </p:nvSpPr>
        <p:spPr>
          <a:xfrm>
            <a:off x="4140100" y="1933475"/>
            <a:ext cx="4479900" cy="866400"/>
          </a:xfrm>
          <a:prstGeom prst="roundRect">
            <a:avLst>
              <a:gd fmla="val 20845" name="adj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179"/>
          <p:cNvSpPr txBox="1"/>
          <p:nvPr/>
        </p:nvSpPr>
        <p:spPr>
          <a:xfrm>
            <a:off x="4378200" y="1942834"/>
            <a:ext cx="39642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 no hay suficiente confianza, </a:t>
            </a:r>
            <a:r>
              <a:rPr b="1" lang="es-419" sz="12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ofrece opciones</a:t>
            </a:r>
            <a:r>
              <a:rPr lang="es-419" sz="1200">
                <a:solidFill>
                  <a:srgbClr val="00A3D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 usuario (Indexación + boost </a:t>
            </a:r>
            <a:r>
              <a:rPr b="1" lang="es-419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ML</a:t>
            </a: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/ Indexación únicamente).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74" name="Google Shape;1474;p179"/>
          <p:cNvSpPr/>
          <p:nvPr/>
        </p:nvSpPr>
        <p:spPr>
          <a:xfrm>
            <a:off x="4140100" y="2914625"/>
            <a:ext cx="4479900" cy="866400"/>
          </a:xfrm>
          <a:prstGeom prst="roundRect">
            <a:avLst>
              <a:gd fmla="val 20845" name="adj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p179"/>
          <p:cNvSpPr txBox="1"/>
          <p:nvPr/>
        </p:nvSpPr>
        <p:spPr>
          <a:xfrm>
            <a:off x="4378200" y="3033875"/>
            <a:ext cx="42102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 no hay contenidos para ofrecer,</a:t>
            </a:r>
            <a:r>
              <a:rPr lang="es-419" sz="1200">
                <a:solidFill>
                  <a:srgbClr val="00A3D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1" lang="es-419" sz="12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genera un No Entendido</a:t>
            </a:r>
            <a:r>
              <a:rPr lang="es-419" sz="1200">
                <a:solidFill>
                  <a:srgbClr val="00A3D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200">
              <a:solidFill>
                <a:srgbClr val="00A3D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76" name="Google Shape;1476;p179"/>
          <p:cNvSpPr/>
          <p:nvPr/>
        </p:nvSpPr>
        <p:spPr>
          <a:xfrm>
            <a:off x="96325" y="1715325"/>
            <a:ext cx="3964200" cy="1242300"/>
          </a:xfrm>
          <a:prstGeom prst="roundRect">
            <a:avLst>
              <a:gd fmla="val 28097" name="adj"/>
            </a:avLst>
          </a:prstGeom>
          <a:noFill/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56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7" name="Google Shape;1477;p17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9501000" y="104100"/>
            <a:ext cx="547500" cy="5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p179"/>
          <p:cNvSpPr/>
          <p:nvPr/>
        </p:nvSpPr>
        <p:spPr>
          <a:xfrm>
            <a:off x="8322738" y="974675"/>
            <a:ext cx="724800" cy="724800"/>
          </a:xfrm>
          <a:prstGeom prst="ellipse">
            <a:avLst/>
          </a:prstGeom>
          <a:noFill/>
          <a:ln cap="flat" cmpd="sng" w="9525">
            <a:solidFill>
              <a:srgbClr val="00A3D4"/>
            </a:solidFill>
            <a:prstDash val="dot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56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9" name="Google Shape;1479;p179"/>
          <p:cNvSpPr/>
          <p:nvPr/>
        </p:nvSpPr>
        <p:spPr>
          <a:xfrm>
            <a:off x="8377338" y="1029275"/>
            <a:ext cx="615600" cy="615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0" name="Google Shape;1480;p17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502104" y="1159797"/>
            <a:ext cx="366100" cy="3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79"/>
          <p:cNvSpPr/>
          <p:nvPr/>
        </p:nvSpPr>
        <p:spPr>
          <a:xfrm>
            <a:off x="8322738" y="1990675"/>
            <a:ext cx="724800" cy="724800"/>
          </a:xfrm>
          <a:prstGeom prst="ellipse">
            <a:avLst/>
          </a:prstGeom>
          <a:noFill/>
          <a:ln cap="flat" cmpd="sng" w="9525">
            <a:solidFill>
              <a:srgbClr val="00A3D4"/>
            </a:solidFill>
            <a:prstDash val="dot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56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179"/>
          <p:cNvSpPr/>
          <p:nvPr/>
        </p:nvSpPr>
        <p:spPr>
          <a:xfrm>
            <a:off x="8377338" y="2045275"/>
            <a:ext cx="615600" cy="615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3" name="Google Shape;1483;p17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502103" y="2170023"/>
            <a:ext cx="366100" cy="3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p179"/>
          <p:cNvSpPr/>
          <p:nvPr/>
        </p:nvSpPr>
        <p:spPr>
          <a:xfrm>
            <a:off x="8322738" y="2955875"/>
            <a:ext cx="724800" cy="724800"/>
          </a:xfrm>
          <a:prstGeom prst="ellipse">
            <a:avLst/>
          </a:prstGeom>
          <a:noFill/>
          <a:ln cap="flat" cmpd="sng" w="9525">
            <a:solidFill>
              <a:srgbClr val="00A3D4"/>
            </a:solidFill>
            <a:prstDash val="dot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56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p179"/>
          <p:cNvSpPr/>
          <p:nvPr/>
        </p:nvSpPr>
        <p:spPr>
          <a:xfrm>
            <a:off x="8377338" y="3010475"/>
            <a:ext cx="615600" cy="615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6" name="Google Shape;1486;p17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502104" y="3140997"/>
            <a:ext cx="366100" cy="3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8" name="Google Shape;618;p162"/>
          <p:cNvCxnSpPr/>
          <p:nvPr/>
        </p:nvCxnSpPr>
        <p:spPr>
          <a:xfrm>
            <a:off x="6222825" y="489688"/>
            <a:ext cx="3088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9" name="Google Shape;619;p162"/>
          <p:cNvCxnSpPr/>
          <p:nvPr/>
        </p:nvCxnSpPr>
        <p:spPr>
          <a:xfrm>
            <a:off x="0" y="489688"/>
            <a:ext cx="3088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20" name="Google Shape;620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50" y="322725"/>
            <a:ext cx="892806" cy="33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9694" y="322725"/>
            <a:ext cx="892806" cy="33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75" y="898375"/>
            <a:ext cx="4574201" cy="406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4125" y="898375"/>
            <a:ext cx="4574201" cy="406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8000" y="120225"/>
            <a:ext cx="3143673" cy="9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162"/>
          <p:cNvPicPr preferRelativeResize="0"/>
          <p:nvPr/>
        </p:nvPicPr>
        <p:blipFill rotWithShape="1">
          <a:blip r:embed="rId6">
            <a:alphaModFix/>
          </a:blip>
          <a:srcRect b="26219" l="36137" r="3813" t="10509"/>
          <a:stretch/>
        </p:blipFill>
        <p:spPr>
          <a:xfrm>
            <a:off x="500300" y="1611000"/>
            <a:ext cx="3653700" cy="2565600"/>
          </a:xfrm>
          <a:prstGeom prst="roundRect">
            <a:avLst>
              <a:gd fmla="val 8985" name="adj"/>
            </a:avLst>
          </a:prstGeom>
          <a:noFill/>
          <a:ln>
            <a:noFill/>
          </a:ln>
        </p:spPr>
      </p:pic>
      <p:pic>
        <p:nvPicPr>
          <p:cNvPr id="626" name="Google Shape;626;p162"/>
          <p:cNvPicPr preferRelativeResize="0"/>
          <p:nvPr/>
        </p:nvPicPr>
        <p:blipFill rotWithShape="1">
          <a:blip r:embed="rId7">
            <a:alphaModFix/>
          </a:blip>
          <a:srcRect b="18083" l="13941" r="0" t="4137"/>
          <a:stretch/>
        </p:blipFill>
        <p:spPr>
          <a:xfrm>
            <a:off x="4975759" y="1611008"/>
            <a:ext cx="3784800" cy="2565600"/>
          </a:xfrm>
          <a:prstGeom prst="roundRect">
            <a:avLst>
              <a:gd fmla="val 8048" name="adj"/>
            </a:avLst>
          </a:prstGeom>
          <a:noFill/>
          <a:ln>
            <a:noFill/>
          </a:ln>
        </p:spPr>
      </p:pic>
      <p:sp>
        <p:nvSpPr>
          <p:cNvPr id="627" name="Google Shape;627;p162"/>
          <p:cNvSpPr txBox="1"/>
          <p:nvPr/>
        </p:nvSpPr>
        <p:spPr>
          <a:xfrm>
            <a:off x="1417766" y="166425"/>
            <a:ext cx="2680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lang="es-419"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BOTI</a:t>
            </a:r>
            <a:endParaRPr b="1"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419" sz="9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 WHATSAPP DE LA CIUDAD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28" name="Google Shape;628;p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5750" y="52225"/>
            <a:ext cx="3143673" cy="10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162"/>
          <p:cNvSpPr txBox="1"/>
          <p:nvPr/>
        </p:nvSpPr>
        <p:spPr>
          <a:xfrm>
            <a:off x="5153900" y="120225"/>
            <a:ext cx="262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lang="es-419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IDENTIDAD DIGITAL Y BLOCKCHAIN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80"/>
          <p:cNvSpPr/>
          <p:nvPr/>
        </p:nvSpPr>
        <p:spPr>
          <a:xfrm flipH="1" rot="5400000">
            <a:off x="1203739" y="1967416"/>
            <a:ext cx="713419" cy="23600"/>
          </a:xfrm>
          <a:custGeom>
            <a:rect b="b" l="l" r="r" t="t"/>
            <a:pathLst>
              <a:path extrusionOk="0" fill="none" h="1" w="17599">
                <a:moveTo>
                  <a:pt x="17598" y="0"/>
                </a:moveTo>
                <a:lnTo>
                  <a:pt x="1" y="0"/>
                </a:lnTo>
              </a:path>
            </a:pathLst>
          </a:custGeom>
          <a:noFill/>
          <a:ln cap="rnd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180"/>
          <p:cNvSpPr/>
          <p:nvPr/>
        </p:nvSpPr>
        <p:spPr>
          <a:xfrm flipH="1" rot="5400000">
            <a:off x="1256981" y="4047758"/>
            <a:ext cx="622081" cy="38750"/>
          </a:xfrm>
          <a:custGeom>
            <a:rect b="b" l="l" r="r" t="t"/>
            <a:pathLst>
              <a:path extrusionOk="0" fill="none" h="1" w="17599">
                <a:moveTo>
                  <a:pt x="17598" y="0"/>
                </a:moveTo>
                <a:lnTo>
                  <a:pt x="1" y="0"/>
                </a:lnTo>
              </a:path>
            </a:pathLst>
          </a:custGeom>
          <a:noFill/>
          <a:ln cap="rnd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180"/>
          <p:cNvSpPr/>
          <p:nvPr/>
        </p:nvSpPr>
        <p:spPr>
          <a:xfrm>
            <a:off x="845001" y="2370625"/>
            <a:ext cx="1389900" cy="1404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A3D4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4" name="Google Shape;1494;p180"/>
          <p:cNvGrpSpPr/>
          <p:nvPr/>
        </p:nvGrpSpPr>
        <p:grpSpPr>
          <a:xfrm>
            <a:off x="876713" y="2423165"/>
            <a:ext cx="1329092" cy="1300436"/>
            <a:chOff x="1753525" y="2334150"/>
            <a:chExt cx="1765297" cy="1697476"/>
          </a:xfrm>
        </p:grpSpPr>
        <p:pic>
          <p:nvPicPr>
            <p:cNvPr id="1495" name="Google Shape;1495;p180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1753525" y="2334150"/>
              <a:ext cx="1765297" cy="1697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6" name="Google Shape;1496;p180"/>
            <p:cNvSpPr/>
            <p:nvPr/>
          </p:nvSpPr>
          <p:spPr>
            <a:xfrm rot="7241402">
              <a:off x="2016945" y="2563455"/>
              <a:ext cx="1238457" cy="1238868"/>
            </a:xfrm>
            <a:prstGeom prst="pie">
              <a:avLst>
                <a:gd fmla="val 10766470" name="adj1"/>
                <a:gd fmla="val 10760838" name="adj2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75707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97" name="Google Shape;1497;p180"/>
            <p:cNvSpPr/>
            <p:nvPr/>
          </p:nvSpPr>
          <p:spPr>
            <a:xfrm>
              <a:off x="2078173" y="2624900"/>
              <a:ext cx="1116000" cy="1116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498" name="Google Shape;1498;p180"/>
          <p:cNvCxnSpPr>
            <a:stCxn id="1499" idx="6"/>
            <a:endCxn id="1500" idx="1"/>
          </p:cNvCxnSpPr>
          <p:nvPr/>
        </p:nvCxnSpPr>
        <p:spPr>
          <a:xfrm rot="10800000">
            <a:off x="16050" y="451150"/>
            <a:ext cx="84663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01" name="Google Shape;1501;p180"/>
          <p:cNvSpPr/>
          <p:nvPr/>
        </p:nvSpPr>
        <p:spPr>
          <a:xfrm rot="10800000">
            <a:off x="1019250" y="176425"/>
            <a:ext cx="5088000" cy="5445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180"/>
          <p:cNvSpPr/>
          <p:nvPr/>
        </p:nvSpPr>
        <p:spPr>
          <a:xfrm rot="10800000">
            <a:off x="8482350" y="353650"/>
            <a:ext cx="195000" cy="195000"/>
          </a:xfrm>
          <a:prstGeom prst="ellipse">
            <a:avLst/>
          </a:prstGeom>
          <a:solidFill>
            <a:srgbClr val="00A3D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p180"/>
          <p:cNvSpPr txBox="1"/>
          <p:nvPr/>
        </p:nvSpPr>
        <p:spPr>
          <a:xfrm>
            <a:off x="1304075" y="210175"/>
            <a:ext cx="5025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NUEVO </a:t>
            </a:r>
            <a:r>
              <a:rPr lang="es-419" sz="19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MENÚ </a:t>
            </a:r>
            <a:r>
              <a:rPr lang="es-419" sz="19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MACHINE LEARNING</a:t>
            </a:r>
            <a:endParaRPr sz="1900"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00" name="Google Shape;1500;p180"/>
          <p:cNvSpPr/>
          <p:nvPr/>
        </p:nvSpPr>
        <p:spPr>
          <a:xfrm rot="5400000">
            <a:off x="-52056" y="383350"/>
            <a:ext cx="271800" cy="1356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A3D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180"/>
          <p:cNvSpPr/>
          <p:nvPr/>
        </p:nvSpPr>
        <p:spPr>
          <a:xfrm>
            <a:off x="886275" y="89325"/>
            <a:ext cx="5364600" cy="7431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56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180"/>
          <p:cNvSpPr txBox="1"/>
          <p:nvPr/>
        </p:nvSpPr>
        <p:spPr>
          <a:xfrm>
            <a:off x="1231434" y="2848470"/>
            <a:ext cx="74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0.8</a:t>
            </a:r>
            <a:endParaRPr sz="23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05" name="Google Shape;1505;p180"/>
          <p:cNvSpPr/>
          <p:nvPr/>
        </p:nvSpPr>
        <p:spPr>
          <a:xfrm>
            <a:off x="1379792" y="1806532"/>
            <a:ext cx="378600" cy="405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180"/>
          <p:cNvSpPr/>
          <p:nvPr/>
        </p:nvSpPr>
        <p:spPr>
          <a:xfrm>
            <a:off x="1346225" y="1770600"/>
            <a:ext cx="445500" cy="477000"/>
          </a:xfrm>
          <a:prstGeom prst="ellipse">
            <a:avLst/>
          </a:prstGeom>
          <a:noFill/>
          <a:ln cap="flat" cmpd="sng" w="9525">
            <a:solidFill>
              <a:srgbClr val="00A3D4"/>
            </a:solidFill>
            <a:prstDash val="dot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56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7" name="Google Shape;1507;p180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flipH="1" rot="10800000">
            <a:off x="1388492" y="1815844"/>
            <a:ext cx="361065" cy="38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Google Shape;1508;p180"/>
          <p:cNvSpPr/>
          <p:nvPr/>
        </p:nvSpPr>
        <p:spPr>
          <a:xfrm>
            <a:off x="253254" y="978550"/>
            <a:ext cx="3150600" cy="648600"/>
          </a:xfrm>
          <a:prstGeom prst="roundRect">
            <a:avLst>
              <a:gd fmla="val 49997" name="adj"/>
            </a:avLst>
          </a:prstGeom>
          <a:noFill/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180"/>
          <p:cNvSpPr/>
          <p:nvPr/>
        </p:nvSpPr>
        <p:spPr>
          <a:xfrm>
            <a:off x="349560" y="1083097"/>
            <a:ext cx="2958000" cy="439500"/>
          </a:xfrm>
          <a:prstGeom prst="roundRect">
            <a:avLst>
              <a:gd fmla="val 50000" name="adj"/>
            </a:avLst>
          </a:prstGeom>
          <a:solidFill>
            <a:srgbClr val="00A3D4"/>
          </a:solidFill>
          <a:ln>
            <a:noFill/>
          </a:ln>
          <a:effectLst>
            <a:outerShdw blurRad="71438" rotWithShape="0" algn="bl" dir="8760000" dist="85725">
              <a:srgbClr val="666666">
                <a:alpha val="1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Google Shape;1510;p180"/>
          <p:cNvSpPr txBox="1"/>
          <p:nvPr/>
        </p:nvSpPr>
        <p:spPr>
          <a:xfrm>
            <a:off x="1891320" y="1131102"/>
            <a:ext cx="126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One - Shot</a:t>
            </a: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1" name="Google Shape;1511;p180"/>
          <p:cNvSpPr/>
          <p:nvPr/>
        </p:nvSpPr>
        <p:spPr>
          <a:xfrm>
            <a:off x="452229" y="1141075"/>
            <a:ext cx="1263000" cy="3237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8700000" dist="76200">
              <a:srgbClr val="666666">
                <a:alpha val="1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180"/>
          <p:cNvSpPr txBox="1"/>
          <p:nvPr/>
        </p:nvSpPr>
        <p:spPr>
          <a:xfrm>
            <a:off x="576679" y="1122280"/>
            <a:ext cx="106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Score &gt;=</a:t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3" name="Google Shape;1513;p180"/>
          <p:cNvSpPr/>
          <p:nvPr/>
        </p:nvSpPr>
        <p:spPr>
          <a:xfrm>
            <a:off x="1397012" y="3901841"/>
            <a:ext cx="378300" cy="3735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4" name="Google Shape;1514;p180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417932" y="3922488"/>
            <a:ext cx="336376" cy="331985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180"/>
          <p:cNvSpPr/>
          <p:nvPr/>
        </p:nvSpPr>
        <p:spPr>
          <a:xfrm>
            <a:off x="1363466" y="3868734"/>
            <a:ext cx="445500" cy="439500"/>
          </a:xfrm>
          <a:prstGeom prst="ellipse">
            <a:avLst/>
          </a:prstGeom>
          <a:noFill/>
          <a:ln cap="flat" cmpd="sng" w="9525">
            <a:solidFill>
              <a:srgbClr val="00A3D4"/>
            </a:solidFill>
            <a:prstDash val="dot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56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6" name="Google Shape;1516;p180"/>
          <p:cNvSpPr/>
          <p:nvPr/>
        </p:nvSpPr>
        <p:spPr>
          <a:xfrm>
            <a:off x="253254" y="4398170"/>
            <a:ext cx="3150600" cy="648600"/>
          </a:xfrm>
          <a:prstGeom prst="roundRect">
            <a:avLst>
              <a:gd fmla="val 49997" name="adj"/>
            </a:avLst>
          </a:prstGeom>
          <a:noFill/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p180"/>
          <p:cNvSpPr/>
          <p:nvPr/>
        </p:nvSpPr>
        <p:spPr>
          <a:xfrm>
            <a:off x="349566" y="4502675"/>
            <a:ext cx="2958000" cy="439200"/>
          </a:xfrm>
          <a:prstGeom prst="roundRect">
            <a:avLst>
              <a:gd fmla="val 50000" name="adj"/>
            </a:avLst>
          </a:prstGeom>
          <a:solidFill>
            <a:srgbClr val="00A3D4"/>
          </a:solidFill>
          <a:ln>
            <a:noFill/>
          </a:ln>
          <a:effectLst>
            <a:outerShdw blurRad="71438" rotWithShape="0" algn="bl" dir="8760000" dist="85725">
              <a:srgbClr val="666666">
                <a:alpha val="1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8" name="Google Shape;1518;p180"/>
          <p:cNvSpPr txBox="1"/>
          <p:nvPr/>
        </p:nvSpPr>
        <p:spPr>
          <a:xfrm>
            <a:off x="1653789" y="4467037"/>
            <a:ext cx="1677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Menú Dinámico INDEX</a:t>
            </a: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9" name="Google Shape;1519;p180"/>
          <p:cNvSpPr/>
          <p:nvPr/>
        </p:nvSpPr>
        <p:spPr>
          <a:xfrm>
            <a:off x="403972" y="4560626"/>
            <a:ext cx="977700" cy="323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8700000" dist="76200">
              <a:srgbClr val="666666">
                <a:alpha val="1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0" name="Google Shape;1520;p180"/>
          <p:cNvSpPr txBox="1"/>
          <p:nvPr/>
        </p:nvSpPr>
        <p:spPr>
          <a:xfrm>
            <a:off x="452228" y="4550659"/>
            <a:ext cx="97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Score &lt;</a:t>
            </a:r>
            <a:endParaRPr b="1"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1" name="Google Shape;1521;p180"/>
          <p:cNvSpPr/>
          <p:nvPr/>
        </p:nvSpPr>
        <p:spPr>
          <a:xfrm>
            <a:off x="3676800" y="2025725"/>
            <a:ext cx="2631300" cy="2207100"/>
          </a:xfrm>
          <a:prstGeom prst="roundRect">
            <a:avLst>
              <a:gd fmla="val 10256" name="adj"/>
            </a:avLst>
          </a:prstGeom>
          <a:solidFill>
            <a:srgbClr val="FFFFFF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6840000" dist="95250">
              <a:srgbClr val="595959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180"/>
          <p:cNvSpPr/>
          <p:nvPr/>
        </p:nvSpPr>
        <p:spPr>
          <a:xfrm>
            <a:off x="4171125" y="1839525"/>
            <a:ext cx="1346400" cy="3945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3" name="Google Shape;1523;p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356277" y="1909808"/>
            <a:ext cx="253948" cy="253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p180"/>
          <p:cNvSpPr txBox="1"/>
          <p:nvPr/>
        </p:nvSpPr>
        <p:spPr>
          <a:xfrm>
            <a:off x="4501850" y="1871330"/>
            <a:ext cx="923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5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b="1" lang="es-419" sz="95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BOOSTEO</a:t>
            </a:r>
            <a:endParaRPr b="1" sz="13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5" name="Google Shape;1525;p180"/>
          <p:cNvSpPr txBox="1"/>
          <p:nvPr/>
        </p:nvSpPr>
        <p:spPr>
          <a:xfrm>
            <a:off x="3839600" y="2269425"/>
            <a:ext cx="24006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AA3B86"/>
              </a:buClr>
              <a:buSzPts val="1300"/>
              <a:buFont typeface="Montserrat Medium"/>
              <a:buAutoNum type="arabicPeriod"/>
            </a:pPr>
            <a:r>
              <a:rPr lang="es-419" sz="1300">
                <a:solidFill>
                  <a:srgbClr val="00A3D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 + Cluster.</a:t>
            </a:r>
            <a:endParaRPr sz="1300">
              <a:solidFill>
                <a:srgbClr val="00A3D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No, nada de eso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26" name="Google Shape;1526;p180"/>
          <p:cNvSpPr/>
          <p:nvPr/>
        </p:nvSpPr>
        <p:spPr>
          <a:xfrm>
            <a:off x="6431225" y="2025730"/>
            <a:ext cx="2631300" cy="2207100"/>
          </a:xfrm>
          <a:prstGeom prst="roundRect">
            <a:avLst>
              <a:gd fmla="val 10256" name="adj"/>
            </a:avLst>
          </a:prstGeom>
          <a:solidFill>
            <a:srgbClr val="FFFFFF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6840000" dist="95250">
              <a:srgbClr val="595959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7" name="Google Shape;1527;p180"/>
          <p:cNvSpPr/>
          <p:nvPr/>
        </p:nvSpPr>
        <p:spPr>
          <a:xfrm>
            <a:off x="6925550" y="1839530"/>
            <a:ext cx="1346400" cy="3945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8" name="Google Shape;1528;p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0702" y="1909813"/>
            <a:ext cx="253948" cy="253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29" name="Google Shape;1529;p180"/>
          <p:cNvSpPr txBox="1"/>
          <p:nvPr/>
        </p:nvSpPr>
        <p:spPr>
          <a:xfrm>
            <a:off x="7256275" y="1871335"/>
            <a:ext cx="923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5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b="1" lang="es-419" sz="95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INDEX</a:t>
            </a:r>
            <a:endParaRPr b="1" sz="13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0" name="Google Shape;1530;p180"/>
          <p:cNvSpPr txBox="1"/>
          <p:nvPr/>
        </p:nvSpPr>
        <p:spPr>
          <a:xfrm>
            <a:off x="6594025" y="2269430"/>
            <a:ext cx="24006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AA3B86"/>
              </a:buClr>
              <a:buSzPts val="13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300">
              <a:solidFill>
                <a:srgbClr val="00A3D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Indexación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Medium"/>
              <a:buAutoNum type="arabicPeriod"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No, nada de eso</a:t>
            </a:r>
            <a:endParaRPr sz="1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5" name="Google Shape;1535;p181"/>
          <p:cNvPicPr preferRelativeResize="0"/>
          <p:nvPr/>
        </p:nvPicPr>
        <p:blipFill rotWithShape="1">
          <a:blip r:embed="rId3">
            <a:alphaModFix/>
          </a:blip>
          <a:srcRect b="74917" l="0" r="2353" t="0"/>
          <a:stretch/>
        </p:blipFill>
        <p:spPr>
          <a:xfrm flipH="1">
            <a:off x="206973" y="-164550"/>
            <a:ext cx="8948552" cy="1290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6" name="Google Shape;1536;p181"/>
          <p:cNvSpPr/>
          <p:nvPr/>
        </p:nvSpPr>
        <p:spPr>
          <a:xfrm flipH="1">
            <a:off x="142525" y="788125"/>
            <a:ext cx="156300" cy="156300"/>
          </a:xfrm>
          <a:prstGeom prst="ellipse">
            <a:avLst/>
          </a:prstGeom>
          <a:solidFill>
            <a:srgbClr val="00A3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181"/>
          <p:cNvSpPr/>
          <p:nvPr/>
        </p:nvSpPr>
        <p:spPr>
          <a:xfrm>
            <a:off x="4778975" y="67550"/>
            <a:ext cx="4188900" cy="876900"/>
          </a:xfrm>
          <a:prstGeom prst="roundRect">
            <a:avLst>
              <a:gd fmla="val 40871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8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GENERATIVA</a:t>
            </a:r>
            <a:endParaRPr b="1" sz="18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8" name="Google Shape;1538;p181"/>
          <p:cNvSpPr/>
          <p:nvPr/>
        </p:nvSpPr>
        <p:spPr>
          <a:xfrm>
            <a:off x="206975" y="1170050"/>
            <a:ext cx="5350500" cy="4659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Webs</a:t>
            </a:r>
            <a:r>
              <a:rPr lang="es-419" sz="13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b="1" lang="es-419" sz="13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r>
              <a:rPr b="1" lang="es-419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419" sz="13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flujos conversacionales </a:t>
            </a:r>
            <a:r>
              <a:rPr b="1" lang="es-419" sz="13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r>
              <a:rPr lang="es-419" sz="13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s-419" sz="13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otros documentos</a:t>
            </a:r>
            <a:endParaRPr sz="1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39" name="Google Shape;1539;p181"/>
          <p:cNvSpPr/>
          <p:nvPr/>
        </p:nvSpPr>
        <p:spPr>
          <a:xfrm>
            <a:off x="9439588" y="1170050"/>
            <a:ext cx="2444700" cy="465900"/>
          </a:xfrm>
          <a:prstGeom prst="roundRect">
            <a:avLst>
              <a:gd fmla="val 27490" name="adj"/>
            </a:avLst>
          </a:prstGeom>
          <a:solidFill>
            <a:srgbClr val="FFFFFF"/>
          </a:solidFill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rgbClr val="00A3D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CUXs &amp; otros</a:t>
            </a:r>
            <a:endParaRPr>
              <a:solidFill>
                <a:srgbClr val="00A3D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540" name="Google Shape;1540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68447" y="1596884"/>
            <a:ext cx="3278950" cy="32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2753" y="1596884"/>
            <a:ext cx="3278950" cy="32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1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7103" y="1596884"/>
            <a:ext cx="3278950" cy="32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1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06525" y="2062275"/>
            <a:ext cx="2510850" cy="23327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44" name="Google Shape;1544;p181"/>
          <p:cNvSpPr/>
          <p:nvPr/>
        </p:nvSpPr>
        <p:spPr>
          <a:xfrm>
            <a:off x="5890500" y="1235700"/>
            <a:ext cx="2780400" cy="3444300"/>
          </a:xfrm>
          <a:prstGeom prst="roundRect">
            <a:avLst>
              <a:gd fmla="val 13889" name="adj"/>
            </a:avLst>
          </a:prstGeom>
          <a:solidFill>
            <a:srgbClr val="00A3D4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126000" spcFirstLastPara="1" rIns="91425" wrap="square" tIns="91425">
            <a:noAutofit/>
          </a:bodyPr>
          <a:lstStyle/>
          <a:p>
            <a:pPr indent="-223800" lvl="0" marL="255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SemiBold"/>
              <a:buChar char="●"/>
            </a:pPr>
            <a:r>
              <a:rPr lang="es-419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Recuperar contexto</a:t>
            </a:r>
            <a:br>
              <a:rPr lang="es-419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223800" lvl="0" marL="255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SemiBold"/>
              <a:buChar char="●"/>
            </a:pPr>
            <a:r>
              <a:rPr lang="es-419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Más alcance de información</a:t>
            </a: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47600" lvl="0" marL="255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223800" lvl="0" marL="255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SemiBold"/>
              <a:buChar char="●"/>
            </a:pPr>
            <a:r>
              <a:rPr lang="es-419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Mayor capacidad de respuesta</a:t>
            </a: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47600" lvl="0" marL="255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223800" lvl="0" marL="255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SemiBold"/>
              <a:buChar char="●"/>
            </a:pPr>
            <a:r>
              <a:rPr lang="es-419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Contenidos más actualizados</a:t>
            </a:r>
            <a:endParaRPr sz="16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9" name="Google Shape;1549;p182"/>
          <p:cNvPicPr preferRelativeResize="0"/>
          <p:nvPr/>
        </p:nvPicPr>
        <p:blipFill rotWithShape="1">
          <a:blip r:embed="rId3">
            <a:alphaModFix/>
          </a:blip>
          <a:srcRect b="74917" l="0" r="2353" t="0"/>
          <a:stretch/>
        </p:blipFill>
        <p:spPr>
          <a:xfrm flipH="1">
            <a:off x="206973" y="-240750"/>
            <a:ext cx="8948552" cy="1290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Google Shape;1550;p182"/>
          <p:cNvSpPr/>
          <p:nvPr/>
        </p:nvSpPr>
        <p:spPr>
          <a:xfrm>
            <a:off x="2888975" y="1022825"/>
            <a:ext cx="3849600" cy="3958500"/>
          </a:xfrm>
          <a:prstGeom prst="roundRect">
            <a:avLst>
              <a:gd fmla="val 6667" name="adj"/>
            </a:avLst>
          </a:prstGeom>
          <a:solidFill>
            <a:schemeClr val="lt1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1" name="Google Shape;1551;p182"/>
          <p:cNvSpPr/>
          <p:nvPr/>
        </p:nvSpPr>
        <p:spPr>
          <a:xfrm>
            <a:off x="17791055" y="1825668"/>
            <a:ext cx="97500" cy="915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52" name="Google Shape;1552;p182"/>
          <p:cNvCxnSpPr/>
          <p:nvPr/>
        </p:nvCxnSpPr>
        <p:spPr>
          <a:xfrm>
            <a:off x="17835966" y="1373583"/>
            <a:ext cx="3900" cy="491700"/>
          </a:xfrm>
          <a:prstGeom prst="straightConnector1">
            <a:avLst/>
          </a:prstGeom>
          <a:noFill/>
          <a:ln cap="flat" cmpd="sng" w="9525">
            <a:solidFill>
              <a:srgbClr val="00A3D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53" name="Google Shape;1553;p182"/>
          <p:cNvPicPr preferRelativeResize="0"/>
          <p:nvPr/>
        </p:nvPicPr>
        <p:blipFill rotWithShape="1">
          <a:blip r:embed="rId4">
            <a:alphaModFix/>
          </a:blip>
          <a:srcRect b="41808" l="6097" r="42491" t="27286"/>
          <a:stretch/>
        </p:blipFill>
        <p:spPr>
          <a:xfrm>
            <a:off x="3054689" y="1771043"/>
            <a:ext cx="3520814" cy="1023763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182"/>
          <p:cNvSpPr/>
          <p:nvPr/>
        </p:nvSpPr>
        <p:spPr>
          <a:xfrm>
            <a:off x="509650" y="4392047"/>
            <a:ext cx="2012100" cy="491700"/>
          </a:xfrm>
          <a:prstGeom prst="roundRect">
            <a:avLst>
              <a:gd fmla="val 42896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8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Ingreso taxativo</a:t>
            </a:r>
            <a:r>
              <a:rPr lang="es-419" sz="800">
                <a:solidFill>
                  <a:srgbClr val="00A3D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800">
              <a:solidFill>
                <a:srgbClr val="00A3D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Apertura Turismo / Disparadores</a:t>
            </a:r>
            <a:endParaRPr/>
          </a:p>
        </p:txBody>
      </p:sp>
      <p:sp>
        <p:nvSpPr>
          <p:cNvPr id="1555" name="Google Shape;1555;p182"/>
          <p:cNvSpPr/>
          <p:nvPr/>
        </p:nvSpPr>
        <p:spPr>
          <a:xfrm>
            <a:off x="2965175" y="4427200"/>
            <a:ext cx="3610200" cy="431100"/>
          </a:xfrm>
          <a:prstGeom prst="roundRect">
            <a:avLst>
              <a:gd fmla="val 42896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556" name="Google Shape;1556;p182"/>
          <p:cNvPicPr preferRelativeResize="0"/>
          <p:nvPr/>
        </p:nvPicPr>
        <p:blipFill rotWithShape="1">
          <a:blip r:embed="rId5">
            <a:alphaModFix/>
          </a:blip>
          <a:srcRect b="0" l="17013" r="25856" t="0"/>
          <a:stretch/>
        </p:blipFill>
        <p:spPr>
          <a:xfrm>
            <a:off x="302678" y="979850"/>
            <a:ext cx="2146775" cy="37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p182"/>
          <p:cNvPicPr preferRelativeResize="0"/>
          <p:nvPr/>
        </p:nvPicPr>
        <p:blipFill rotWithShape="1">
          <a:blip r:embed="rId6">
            <a:alphaModFix/>
          </a:blip>
          <a:srcRect b="0" l="19468" r="23404" t="0"/>
          <a:stretch/>
        </p:blipFill>
        <p:spPr>
          <a:xfrm>
            <a:off x="2684125" y="979850"/>
            <a:ext cx="2146775" cy="37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8" name="Google Shape;1558;p182"/>
          <p:cNvPicPr preferRelativeResize="0"/>
          <p:nvPr/>
        </p:nvPicPr>
        <p:blipFill rotWithShape="1">
          <a:blip r:embed="rId7">
            <a:alphaModFix/>
          </a:blip>
          <a:srcRect b="0" l="19289" r="26297" t="0"/>
          <a:stretch/>
        </p:blipFill>
        <p:spPr>
          <a:xfrm>
            <a:off x="4735976" y="1009875"/>
            <a:ext cx="2012100" cy="369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9" name="Google Shape;1559;p182"/>
          <p:cNvSpPr txBox="1"/>
          <p:nvPr/>
        </p:nvSpPr>
        <p:spPr>
          <a:xfrm>
            <a:off x="3937653" y="4515750"/>
            <a:ext cx="1942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Interacción </a:t>
            </a:r>
            <a:r>
              <a:rPr lang="es-419" sz="1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 Boti GPT</a:t>
            </a:r>
            <a:endParaRPr sz="1000"/>
          </a:p>
        </p:txBody>
      </p:sp>
      <p:sp>
        <p:nvSpPr>
          <p:cNvPr id="1560" name="Google Shape;1560;p182"/>
          <p:cNvSpPr/>
          <p:nvPr/>
        </p:nvSpPr>
        <p:spPr>
          <a:xfrm>
            <a:off x="5783625" y="30072"/>
            <a:ext cx="2267700" cy="5334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GPT | Experiencia MVP</a:t>
            </a:r>
            <a:endParaRPr sz="1300"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61" name="Google Shape;1561;p1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6439" y="1009867"/>
            <a:ext cx="3697792" cy="36977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2" name="Google Shape;1562;p182"/>
          <p:cNvSpPr/>
          <p:nvPr/>
        </p:nvSpPr>
        <p:spPr>
          <a:xfrm>
            <a:off x="6927775" y="4427205"/>
            <a:ext cx="2012100" cy="407100"/>
          </a:xfrm>
          <a:prstGeom prst="roundRect">
            <a:avLst>
              <a:gd fmla="val 42896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8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Mejora continua</a:t>
            </a:r>
            <a:endParaRPr b="1" sz="8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Encuesta de satisfacción</a:t>
            </a:r>
            <a:endParaRPr/>
          </a:p>
        </p:txBody>
      </p:sp>
      <p:sp>
        <p:nvSpPr>
          <p:cNvPr id="1563" name="Google Shape;1563;p182"/>
          <p:cNvSpPr/>
          <p:nvPr/>
        </p:nvSpPr>
        <p:spPr>
          <a:xfrm flipH="1">
            <a:off x="142525" y="711925"/>
            <a:ext cx="156300" cy="156300"/>
          </a:xfrm>
          <a:prstGeom prst="ellipse">
            <a:avLst/>
          </a:prstGeom>
          <a:solidFill>
            <a:srgbClr val="00A3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182"/>
          <p:cNvSpPr/>
          <p:nvPr/>
        </p:nvSpPr>
        <p:spPr>
          <a:xfrm>
            <a:off x="494200" y="563486"/>
            <a:ext cx="2146800" cy="4275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65" name="Google Shape;1565;p182"/>
          <p:cNvPicPr preferRelativeResize="0"/>
          <p:nvPr/>
        </p:nvPicPr>
        <p:blipFill>
          <a:blip r:embed="rId8">
            <a:alphaModFix amt="69000"/>
          </a:blip>
          <a:stretch>
            <a:fillRect/>
          </a:stretch>
        </p:blipFill>
        <p:spPr>
          <a:xfrm>
            <a:off x="606704" y="547923"/>
            <a:ext cx="431100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Google Shape;1566;p182"/>
          <p:cNvSpPr txBox="1"/>
          <p:nvPr/>
        </p:nvSpPr>
        <p:spPr>
          <a:xfrm>
            <a:off x="991766" y="601925"/>
            <a:ext cx="1770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Idioma: Inglés / español</a:t>
            </a:r>
            <a:endParaRPr sz="4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83"/>
          <p:cNvSpPr/>
          <p:nvPr/>
        </p:nvSpPr>
        <p:spPr>
          <a:xfrm>
            <a:off x="3120513" y="949363"/>
            <a:ext cx="3484800" cy="3484800"/>
          </a:xfrm>
          <a:prstGeom prst="ellipse">
            <a:avLst/>
          </a:prstGeom>
          <a:solidFill>
            <a:srgbClr val="F3F3F3">
              <a:alpha val="389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2" name="Google Shape;1572;p183"/>
          <p:cNvSpPr/>
          <p:nvPr/>
        </p:nvSpPr>
        <p:spPr>
          <a:xfrm>
            <a:off x="5599650" y="2340175"/>
            <a:ext cx="3484800" cy="3484800"/>
          </a:xfrm>
          <a:prstGeom prst="ellipse">
            <a:avLst/>
          </a:prstGeom>
          <a:solidFill>
            <a:srgbClr val="F3F3F3">
              <a:alpha val="389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3" name="Google Shape;1573;p183"/>
          <p:cNvSpPr/>
          <p:nvPr/>
        </p:nvSpPr>
        <p:spPr>
          <a:xfrm>
            <a:off x="5569075" y="-749025"/>
            <a:ext cx="3484800" cy="3484800"/>
          </a:xfrm>
          <a:prstGeom prst="ellipse">
            <a:avLst/>
          </a:prstGeom>
          <a:solidFill>
            <a:srgbClr val="F3F3F3">
              <a:alpha val="389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4" name="Google Shape;1574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1724" y="298963"/>
            <a:ext cx="2065123" cy="193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701039" y="1866728"/>
            <a:ext cx="1853050" cy="173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6973" y="2974575"/>
            <a:ext cx="2065123" cy="193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18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144949" y="3534863"/>
            <a:ext cx="461700" cy="461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8" name="Google Shape;1578;p183"/>
          <p:cNvCxnSpPr/>
          <p:nvPr/>
        </p:nvCxnSpPr>
        <p:spPr>
          <a:xfrm>
            <a:off x="6144181" y="3554818"/>
            <a:ext cx="601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79" name="Google Shape;1579;p183"/>
          <p:cNvCxnSpPr/>
          <p:nvPr/>
        </p:nvCxnSpPr>
        <p:spPr>
          <a:xfrm>
            <a:off x="6339500" y="4224350"/>
            <a:ext cx="3654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80" name="Google Shape;1580;p183"/>
          <p:cNvCxnSpPr/>
          <p:nvPr/>
        </p:nvCxnSpPr>
        <p:spPr>
          <a:xfrm>
            <a:off x="8046761" y="3697156"/>
            <a:ext cx="339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81" name="Google Shape;1581;p183"/>
          <p:cNvCxnSpPr/>
          <p:nvPr/>
        </p:nvCxnSpPr>
        <p:spPr>
          <a:xfrm>
            <a:off x="7905835" y="4408828"/>
            <a:ext cx="601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582" name="Google Shape;1582;p183"/>
          <p:cNvGrpSpPr/>
          <p:nvPr/>
        </p:nvGrpSpPr>
        <p:grpSpPr>
          <a:xfrm>
            <a:off x="6865007" y="4649295"/>
            <a:ext cx="422800" cy="289604"/>
            <a:chOff x="5935175" y="4066400"/>
            <a:chExt cx="606600" cy="415500"/>
          </a:xfrm>
        </p:grpSpPr>
        <p:cxnSp>
          <p:nvCxnSpPr>
            <p:cNvPr id="1583" name="Google Shape;1583;p183"/>
            <p:cNvCxnSpPr/>
            <p:nvPr/>
          </p:nvCxnSpPr>
          <p:spPr>
            <a:xfrm rot="10800000">
              <a:off x="6536803" y="4066400"/>
              <a:ext cx="0" cy="4155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584" name="Google Shape;1584;p183"/>
            <p:cNvCxnSpPr/>
            <p:nvPr/>
          </p:nvCxnSpPr>
          <p:spPr>
            <a:xfrm rot="10800000">
              <a:off x="5935175" y="4481900"/>
              <a:ext cx="6066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grpSp>
        <p:nvGrpSpPr>
          <p:cNvPr id="1585" name="Google Shape;1585;p183"/>
          <p:cNvGrpSpPr/>
          <p:nvPr/>
        </p:nvGrpSpPr>
        <p:grpSpPr>
          <a:xfrm rot="10800000">
            <a:off x="7415127" y="2924402"/>
            <a:ext cx="422800" cy="289604"/>
            <a:chOff x="5935175" y="4066400"/>
            <a:chExt cx="606600" cy="415500"/>
          </a:xfrm>
        </p:grpSpPr>
        <p:cxnSp>
          <p:nvCxnSpPr>
            <p:cNvPr id="1586" name="Google Shape;1586;p183"/>
            <p:cNvCxnSpPr/>
            <p:nvPr/>
          </p:nvCxnSpPr>
          <p:spPr>
            <a:xfrm rot="10800000">
              <a:off x="6536803" y="4066400"/>
              <a:ext cx="0" cy="4155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587" name="Google Shape;1587;p183"/>
            <p:cNvCxnSpPr/>
            <p:nvPr/>
          </p:nvCxnSpPr>
          <p:spPr>
            <a:xfrm rot="10800000">
              <a:off x="5935175" y="4481900"/>
              <a:ext cx="6066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cxnSp>
        <p:nvCxnSpPr>
          <p:cNvPr id="1588" name="Google Shape;1588;p183"/>
          <p:cNvCxnSpPr/>
          <p:nvPr/>
        </p:nvCxnSpPr>
        <p:spPr>
          <a:xfrm>
            <a:off x="-50412" y="379175"/>
            <a:ext cx="448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9" name="Google Shape;1589;p183"/>
          <p:cNvSpPr/>
          <p:nvPr/>
        </p:nvSpPr>
        <p:spPr>
          <a:xfrm>
            <a:off x="1413100" y="146741"/>
            <a:ext cx="3235500" cy="4635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0" name="Google Shape;1590;p1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778146" y="393623"/>
            <a:ext cx="751604" cy="28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p183"/>
          <p:cNvSpPr txBox="1"/>
          <p:nvPr/>
        </p:nvSpPr>
        <p:spPr>
          <a:xfrm>
            <a:off x="10273580" y="1434839"/>
            <a:ext cx="1683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 equipos</a:t>
            </a:r>
            <a:endParaRPr b="0" i="0" sz="1600" u="none" cap="none" strike="noStrike">
              <a:solidFill>
                <a:schemeClr val="dk2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592" name="Google Shape;1592;p183"/>
          <p:cNvSpPr txBox="1"/>
          <p:nvPr/>
        </p:nvSpPr>
        <p:spPr>
          <a:xfrm>
            <a:off x="9693850" y="3120775"/>
            <a:ext cx="3410100" cy="15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b="1" lang="es-419" sz="105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Ventajas:</a:t>
            </a:r>
            <a:endParaRPr b="1" sz="105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s-419" sz="105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-  Objetivos claros por equipo.</a:t>
            </a:r>
            <a:endParaRPr sz="105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t/>
            </a:r>
            <a:endParaRPr sz="105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b="1" lang="es-419" sz="105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Desventajas:</a:t>
            </a:r>
            <a:endParaRPr b="1" sz="105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b="1" lang="es-419" sz="105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es-419" sz="105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- Dificulta la coherencia del </a:t>
            </a:r>
            <a:endParaRPr sz="105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s-419" sz="105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producto. </a:t>
            </a:r>
            <a:endParaRPr sz="105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s-419" sz="105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- Depende de mayor comunicación interna.</a:t>
            </a:r>
            <a:endParaRPr sz="105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3" name="Google Shape;1593;p183"/>
          <p:cNvSpPr txBox="1"/>
          <p:nvPr/>
        </p:nvSpPr>
        <p:spPr>
          <a:xfrm>
            <a:off x="1319650" y="162791"/>
            <a:ext cx="3235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es-419" sz="15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BOTI &gt; </a:t>
            </a:r>
            <a:r>
              <a:rPr b="1" lang="es-419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Evolución de equipo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594" name="Google Shape;1594;p183"/>
          <p:cNvPicPr preferRelativeResize="0"/>
          <p:nvPr/>
        </p:nvPicPr>
        <p:blipFill rotWithShape="1">
          <a:blip r:embed="rId7">
            <a:alphaModFix/>
          </a:blip>
          <a:srcRect b="0" l="29919" r="29919" t="0"/>
          <a:stretch/>
        </p:blipFill>
        <p:spPr>
          <a:xfrm>
            <a:off x="4276675" y="74873"/>
            <a:ext cx="751800" cy="97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1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4706824" y="4358735"/>
            <a:ext cx="1550699" cy="109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596" name="Google Shape;1596;p183"/>
          <p:cNvSpPr/>
          <p:nvPr/>
        </p:nvSpPr>
        <p:spPr>
          <a:xfrm>
            <a:off x="-2428530" y="960452"/>
            <a:ext cx="1113600" cy="294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00E5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000">
                <a:solidFill>
                  <a:srgbClr val="03122E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HOY: 3 EQUIPOS</a:t>
            </a:r>
            <a:endParaRPr sz="1600"/>
          </a:p>
        </p:txBody>
      </p:sp>
      <p:pic>
        <p:nvPicPr>
          <p:cNvPr id="1597" name="Google Shape;1597;p1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729022">
            <a:off x="-3462592" y="1584509"/>
            <a:ext cx="1327284" cy="13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183"/>
          <p:cNvSpPr txBox="1"/>
          <p:nvPr/>
        </p:nvSpPr>
        <p:spPr>
          <a:xfrm>
            <a:off x="-3647670" y="1315475"/>
            <a:ext cx="83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SOPORTE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599" name="Google Shape;1599;p183"/>
          <p:cNvCxnSpPr/>
          <p:nvPr/>
        </p:nvCxnSpPr>
        <p:spPr>
          <a:xfrm>
            <a:off x="-3144314" y="1441006"/>
            <a:ext cx="154200" cy="383100"/>
          </a:xfrm>
          <a:prstGeom prst="bentConnector2">
            <a:avLst/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00" name="Google Shape;1600;p183"/>
          <p:cNvSpPr txBox="1"/>
          <p:nvPr/>
        </p:nvSpPr>
        <p:spPr>
          <a:xfrm>
            <a:off x="-2468129" y="1315485"/>
            <a:ext cx="51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PM / PO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01" name="Google Shape;1601;p183"/>
          <p:cNvCxnSpPr/>
          <p:nvPr/>
        </p:nvCxnSpPr>
        <p:spPr>
          <a:xfrm flipH="1">
            <a:off x="-2610045" y="1442408"/>
            <a:ext cx="153900" cy="381900"/>
          </a:xfrm>
          <a:prstGeom prst="bentConnector2">
            <a:avLst/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02" name="Google Shape;1602;p183"/>
          <p:cNvSpPr txBox="1"/>
          <p:nvPr/>
        </p:nvSpPr>
        <p:spPr>
          <a:xfrm>
            <a:off x="-2395372" y="1728618"/>
            <a:ext cx="861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IMPLEMENTADOR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03" name="Google Shape;1603;p183"/>
          <p:cNvCxnSpPr/>
          <p:nvPr/>
        </p:nvCxnSpPr>
        <p:spPr>
          <a:xfrm flipH="1">
            <a:off x="-2281112" y="1966333"/>
            <a:ext cx="199500" cy="130200"/>
          </a:xfrm>
          <a:prstGeom prst="bentConnector3">
            <a:avLst>
              <a:gd fmla="val 1780" name="adj1"/>
            </a:avLst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04" name="Google Shape;1604;p183"/>
          <p:cNvSpPr txBox="1"/>
          <p:nvPr/>
        </p:nvSpPr>
        <p:spPr>
          <a:xfrm>
            <a:off x="-3892125" y="1766225"/>
            <a:ext cx="1113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RESEARCH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05" name="Google Shape;1605;p183"/>
          <p:cNvCxnSpPr/>
          <p:nvPr/>
        </p:nvCxnSpPr>
        <p:spPr>
          <a:xfrm>
            <a:off x="-3726089" y="2011972"/>
            <a:ext cx="377400" cy="138900"/>
          </a:xfrm>
          <a:prstGeom prst="bentConnector3">
            <a:avLst>
              <a:gd fmla="val 8988" name="adj1"/>
            </a:avLst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06" name="Google Shape;1606;p183"/>
          <p:cNvSpPr txBox="1"/>
          <p:nvPr/>
        </p:nvSpPr>
        <p:spPr>
          <a:xfrm>
            <a:off x="-3863373" y="2197382"/>
            <a:ext cx="33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CUX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07" name="Google Shape;1607;p183"/>
          <p:cNvCxnSpPr>
            <a:stCxn id="1606" idx="2"/>
          </p:cNvCxnSpPr>
          <p:nvPr/>
        </p:nvCxnSpPr>
        <p:spPr>
          <a:xfrm flipH="1" rot="-5400000">
            <a:off x="-3552573" y="2483282"/>
            <a:ext cx="157200" cy="447600"/>
          </a:xfrm>
          <a:prstGeom prst="bentConnector2">
            <a:avLst/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08" name="Google Shape;1608;p183"/>
          <p:cNvSpPr txBox="1"/>
          <p:nvPr/>
        </p:nvSpPr>
        <p:spPr>
          <a:xfrm>
            <a:off x="-2460242" y="2268919"/>
            <a:ext cx="83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DEV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09" name="Google Shape;1609;p183"/>
          <p:cNvCxnSpPr/>
          <p:nvPr/>
        </p:nvCxnSpPr>
        <p:spPr>
          <a:xfrm flipH="1">
            <a:off x="-2348033" y="2476594"/>
            <a:ext cx="333300" cy="148200"/>
          </a:xfrm>
          <a:prstGeom prst="bentConnector3">
            <a:avLst>
              <a:gd fmla="val 11347" name="adj1"/>
            </a:avLst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10" name="Google Shape;1610;p183"/>
          <p:cNvSpPr txBox="1"/>
          <p:nvPr/>
        </p:nvSpPr>
        <p:spPr>
          <a:xfrm>
            <a:off x="-3246978" y="2493781"/>
            <a:ext cx="89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MEJORA </a:t>
            </a:r>
            <a:br>
              <a:rPr lang="es-419" sz="800">
                <a:solidFill>
                  <a:srgbClr val="03122E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s-419" sz="800">
                <a:solidFill>
                  <a:srgbClr val="03122E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CONTINUA</a:t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11" name="Google Shape;1611;p183"/>
          <p:cNvSpPr txBox="1"/>
          <p:nvPr/>
        </p:nvSpPr>
        <p:spPr>
          <a:xfrm>
            <a:off x="-3379019" y="4685956"/>
            <a:ext cx="51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PM / PO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12" name="Google Shape;1612;p183"/>
          <p:cNvSpPr txBox="1"/>
          <p:nvPr/>
        </p:nvSpPr>
        <p:spPr>
          <a:xfrm>
            <a:off x="-4953723" y="4691225"/>
            <a:ext cx="33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CUX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13" name="Google Shape;1613;p183"/>
          <p:cNvSpPr txBox="1"/>
          <p:nvPr/>
        </p:nvSpPr>
        <p:spPr>
          <a:xfrm>
            <a:off x="-4948817" y="4176812"/>
            <a:ext cx="861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IMPLEMENTADOR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14" name="Google Shape;1614;p183"/>
          <p:cNvCxnSpPr>
            <a:stCxn id="1611" idx="2"/>
          </p:cNvCxnSpPr>
          <p:nvPr/>
        </p:nvCxnSpPr>
        <p:spPr>
          <a:xfrm rot="5400000">
            <a:off x="-3287969" y="5054356"/>
            <a:ext cx="104100" cy="229500"/>
          </a:xfrm>
          <a:prstGeom prst="bentConnector2">
            <a:avLst/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pic>
        <p:nvPicPr>
          <p:cNvPr id="1615" name="Google Shape;1615;p1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729022">
            <a:off x="-2937804" y="3287452"/>
            <a:ext cx="1327284" cy="13286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6" name="Google Shape;1616;p183"/>
          <p:cNvCxnSpPr/>
          <p:nvPr/>
        </p:nvCxnSpPr>
        <p:spPr>
          <a:xfrm>
            <a:off x="-4788158" y="4876136"/>
            <a:ext cx="267900" cy="96300"/>
          </a:xfrm>
          <a:prstGeom prst="bentConnector3">
            <a:avLst>
              <a:gd fmla="val 17326" name="adj1"/>
            </a:avLst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17" name="Google Shape;1617;p183"/>
          <p:cNvSpPr txBox="1"/>
          <p:nvPr/>
        </p:nvSpPr>
        <p:spPr>
          <a:xfrm>
            <a:off x="-2722191" y="4257563"/>
            <a:ext cx="89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PROYECTOS E INTEGRACIONES</a:t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18" name="Google Shape;1618;p183"/>
          <p:cNvCxnSpPr/>
          <p:nvPr/>
        </p:nvCxnSpPr>
        <p:spPr>
          <a:xfrm rot="5400000">
            <a:off x="-2133972" y="3316907"/>
            <a:ext cx="198300" cy="100500"/>
          </a:xfrm>
          <a:prstGeom prst="bentConnector3">
            <a:avLst>
              <a:gd fmla="val -4187" name="adj1"/>
            </a:avLst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19" name="Google Shape;1619;p183"/>
          <p:cNvSpPr txBox="1"/>
          <p:nvPr/>
        </p:nvSpPr>
        <p:spPr>
          <a:xfrm>
            <a:off x="-2242437" y="3010262"/>
            <a:ext cx="51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PM / PO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20" name="Google Shape;1620;p183"/>
          <p:cNvSpPr txBox="1"/>
          <p:nvPr/>
        </p:nvSpPr>
        <p:spPr>
          <a:xfrm>
            <a:off x="-3218946" y="3961163"/>
            <a:ext cx="33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CUX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21" name="Google Shape;1621;p183"/>
          <p:cNvCxnSpPr>
            <a:stCxn id="1620" idx="2"/>
          </p:cNvCxnSpPr>
          <p:nvPr/>
        </p:nvCxnSpPr>
        <p:spPr>
          <a:xfrm flipH="1" rot="-5400000">
            <a:off x="-2967546" y="4306463"/>
            <a:ext cx="96300" cy="267900"/>
          </a:xfrm>
          <a:prstGeom prst="bentConnector2">
            <a:avLst/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22" name="Google Shape;1622;p183"/>
          <p:cNvSpPr txBox="1"/>
          <p:nvPr/>
        </p:nvSpPr>
        <p:spPr>
          <a:xfrm>
            <a:off x="-3610405" y="3485154"/>
            <a:ext cx="89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IMPLEMENTADOR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23" name="Google Shape;1623;p183"/>
          <p:cNvCxnSpPr/>
          <p:nvPr/>
        </p:nvCxnSpPr>
        <p:spPr>
          <a:xfrm flipH="1">
            <a:off x="-1823246" y="4179537"/>
            <a:ext cx="333300" cy="148200"/>
          </a:xfrm>
          <a:prstGeom prst="bentConnector3">
            <a:avLst>
              <a:gd fmla="val 11347" name="adj1"/>
            </a:avLst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24" name="Google Shape;1624;p183"/>
          <p:cNvSpPr txBox="1"/>
          <p:nvPr/>
        </p:nvSpPr>
        <p:spPr>
          <a:xfrm>
            <a:off x="-1816724" y="3347500"/>
            <a:ext cx="93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ANALÍSTA FUNCIONAL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25" name="Google Shape;1625;p183"/>
          <p:cNvCxnSpPr/>
          <p:nvPr/>
        </p:nvCxnSpPr>
        <p:spPr>
          <a:xfrm>
            <a:off x="-3199987" y="3696631"/>
            <a:ext cx="403800" cy="133800"/>
          </a:xfrm>
          <a:prstGeom prst="bentConnector3">
            <a:avLst>
              <a:gd fmla="val 6063" name="adj1"/>
            </a:avLst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26" name="Google Shape;1626;p183"/>
          <p:cNvSpPr txBox="1"/>
          <p:nvPr/>
        </p:nvSpPr>
        <p:spPr>
          <a:xfrm>
            <a:off x="-1773789" y="3979107"/>
            <a:ext cx="501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DEVS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27" name="Google Shape;1627;p183"/>
          <p:cNvCxnSpPr/>
          <p:nvPr/>
        </p:nvCxnSpPr>
        <p:spPr>
          <a:xfrm flipH="1">
            <a:off x="-1816145" y="3669276"/>
            <a:ext cx="199500" cy="130200"/>
          </a:xfrm>
          <a:prstGeom prst="bentConnector3">
            <a:avLst>
              <a:gd fmla="val 1780" name="adj1"/>
            </a:avLst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28" name="Google Shape;1628;p183"/>
          <p:cNvSpPr txBox="1"/>
          <p:nvPr/>
        </p:nvSpPr>
        <p:spPr>
          <a:xfrm>
            <a:off x="-2790727" y="3005691"/>
            <a:ext cx="501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QA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1629" name="Google Shape;1629;p183"/>
          <p:cNvCxnSpPr/>
          <p:nvPr/>
        </p:nvCxnSpPr>
        <p:spPr>
          <a:xfrm flipH="1" rot="-5400000">
            <a:off x="-2563389" y="3297700"/>
            <a:ext cx="232200" cy="130500"/>
          </a:xfrm>
          <a:prstGeom prst="bentConnector3">
            <a:avLst>
              <a:gd fmla="val -5180" name="adj1"/>
            </a:avLst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cxnSp>
        <p:nvCxnSpPr>
          <p:cNvPr id="1630" name="Google Shape;1630;p183"/>
          <p:cNvCxnSpPr/>
          <p:nvPr/>
        </p:nvCxnSpPr>
        <p:spPr>
          <a:xfrm>
            <a:off x="-4429239" y="4389428"/>
            <a:ext cx="267900" cy="96300"/>
          </a:xfrm>
          <a:prstGeom prst="bentConnector3">
            <a:avLst>
              <a:gd fmla="val 17326" name="adj1"/>
            </a:avLst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cxnSp>
        <p:nvCxnSpPr>
          <p:cNvPr id="1631" name="Google Shape;1631;p183"/>
          <p:cNvCxnSpPr/>
          <p:nvPr/>
        </p:nvCxnSpPr>
        <p:spPr>
          <a:xfrm rot="5400000">
            <a:off x="-3706674" y="4321459"/>
            <a:ext cx="104100" cy="229500"/>
          </a:xfrm>
          <a:prstGeom prst="bentConnector2">
            <a:avLst/>
          </a:prstGeom>
          <a:noFill/>
          <a:ln cap="flat" cmpd="sng" w="19050">
            <a:solidFill>
              <a:srgbClr val="03122E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632" name="Google Shape;1632;p183"/>
          <p:cNvSpPr txBox="1"/>
          <p:nvPr/>
        </p:nvSpPr>
        <p:spPr>
          <a:xfrm>
            <a:off x="-3928797" y="4177810"/>
            <a:ext cx="834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COMUNICACIÓN</a:t>
            </a:r>
            <a:endParaRPr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33" name="Google Shape;1633;p183"/>
          <p:cNvSpPr/>
          <p:nvPr/>
        </p:nvSpPr>
        <p:spPr>
          <a:xfrm>
            <a:off x="-3517209" y="5158504"/>
            <a:ext cx="1337700" cy="294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183"/>
          <p:cNvSpPr txBox="1"/>
          <p:nvPr/>
        </p:nvSpPr>
        <p:spPr>
          <a:xfrm>
            <a:off x="-3303157" y="5128659"/>
            <a:ext cx="895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03122E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CONVERSACIONES INTELIGENTES</a:t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35" name="Google Shape;1635;p183"/>
          <p:cNvSpPr txBox="1"/>
          <p:nvPr/>
        </p:nvSpPr>
        <p:spPr>
          <a:xfrm>
            <a:off x="5500466" y="732958"/>
            <a:ext cx="927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SOPORTE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36" name="Google Shape;1636;p183"/>
          <p:cNvSpPr txBox="1"/>
          <p:nvPr/>
        </p:nvSpPr>
        <p:spPr>
          <a:xfrm>
            <a:off x="7732802" y="87479"/>
            <a:ext cx="927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PM / PO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37" name="Google Shape;1637;p183"/>
          <p:cNvSpPr txBox="1"/>
          <p:nvPr/>
        </p:nvSpPr>
        <p:spPr>
          <a:xfrm>
            <a:off x="8090799" y="784913"/>
            <a:ext cx="1148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IMPLEMENTADOR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38" name="Google Shape;1638;p183"/>
          <p:cNvSpPr txBox="1"/>
          <p:nvPr/>
        </p:nvSpPr>
        <p:spPr>
          <a:xfrm>
            <a:off x="8452379" y="1562542"/>
            <a:ext cx="63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DEV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39" name="Google Shape;1639;p183"/>
          <p:cNvSpPr txBox="1"/>
          <p:nvPr/>
        </p:nvSpPr>
        <p:spPr>
          <a:xfrm>
            <a:off x="5604078" y="1360075"/>
            <a:ext cx="699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RESEARCH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0" name="Google Shape;1640;p183"/>
          <p:cNvSpPr txBox="1"/>
          <p:nvPr/>
        </p:nvSpPr>
        <p:spPr>
          <a:xfrm>
            <a:off x="6477342" y="2094669"/>
            <a:ext cx="63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CUX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1" name="Google Shape;1641;p183"/>
          <p:cNvSpPr txBox="1"/>
          <p:nvPr/>
        </p:nvSpPr>
        <p:spPr>
          <a:xfrm>
            <a:off x="8521995" y="4262566"/>
            <a:ext cx="589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03122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DEV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42" name="Google Shape;1642;p183"/>
          <p:cNvSpPr txBox="1"/>
          <p:nvPr/>
        </p:nvSpPr>
        <p:spPr>
          <a:xfrm>
            <a:off x="8378506" y="3542377"/>
            <a:ext cx="86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03122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ANALÍSTA FUNCIONAL</a:t>
            </a:r>
            <a:endParaRPr sz="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43" name="Google Shape;1643;p183"/>
          <p:cNvSpPr txBox="1"/>
          <p:nvPr/>
        </p:nvSpPr>
        <p:spPr>
          <a:xfrm>
            <a:off x="7838180" y="2783644"/>
            <a:ext cx="861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PM / PO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4" name="Google Shape;1644;p183"/>
          <p:cNvSpPr txBox="1"/>
          <p:nvPr/>
        </p:nvSpPr>
        <p:spPr>
          <a:xfrm>
            <a:off x="5859969" y="3408570"/>
            <a:ext cx="461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QA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5" name="Google Shape;1645;p183"/>
          <p:cNvSpPr txBox="1"/>
          <p:nvPr/>
        </p:nvSpPr>
        <p:spPr>
          <a:xfrm>
            <a:off x="5569075" y="4218927"/>
            <a:ext cx="1216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IMPLEMENTADOR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6" name="Google Shape;1646;p183"/>
          <p:cNvSpPr txBox="1"/>
          <p:nvPr/>
        </p:nvSpPr>
        <p:spPr>
          <a:xfrm>
            <a:off x="6492804" y="4805216"/>
            <a:ext cx="589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CUX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7" name="Google Shape;1647;p183"/>
          <p:cNvSpPr txBox="1"/>
          <p:nvPr/>
        </p:nvSpPr>
        <p:spPr>
          <a:xfrm>
            <a:off x="5118301" y="1911018"/>
            <a:ext cx="1128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COMUNICACIÓN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8" name="Google Shape;1648;p183"/>
          <p:cNvSpPr txBox="1"/>
          <p:nvPr/>
        </p:nvSpPr>
        <p:spPr>
          <a:xfrm>
            <a:off x="5388013" y="2925925"/>
            <a:ext cx="589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PM / PO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9" name="Google Shape;1649;p183"/>
          <p:cNvSpPr txBox="1"/>
          <p:nvPr/>
        </p:nvSpPr>
        <p:spPr>
          <a:xfrm>
            <a:off x="3201487" y="1911018"/>
            <a:ext cx="1254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IMPLEMENTADOR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50" name="Google Shape;1650;p183"/>
          <p:cNvSpPr txBox="1"/>
          <p:nvPr/>
        </p:nvSpPr>
        <p:spPr>
          <a:xfrm>
            <a:off x="3393004" y="2924551"/>
            <a:ext cx="60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CUX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51" name="Google Shape;1651;p183"/>
          <p:cNvSpPr txBox="1"/>
          <p:nvPr/>
        </p:nvSpPr>
        <p:spPr>
          <a:xfrm>
            <a:off x="4035364" y="2844598"/>
            <a:ext cx="118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CONTENIDOS</a:t>
            </a:r>
            <a:endParaRPr b="1" sz="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652" name="Google Shape;1652;p183"/>
          <p:cNvGrpSpPr/>
          <p:nvPr/>
        </p:nvGrpSpPr>
        <p:grpSpPr>
          <a:xfrm>
            <a:off x="138963" y="277257"/>
            <a:ext cx="754500" cy="214200"/>
            <a:chOff x="6365888" y="2983488"/>
            <a:chExt cx="754500" cy="214200"/>
          </a:xfrm>
        </p:grpSpPr>
        <p:sp>
          <p:nvSpPr>
            <p:cNvPr id="1653" name="Google Shape;1653;p183"/>
            <p:cNvSpPr/>
            <p:nvPr/>
          </p:nvSpPr>
          <p:spPr>
            <a:xfrm>
              <a:off x="6365888" y="2983488"/>
              <a:ext cx="754500" cy="214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83"/>
            <p:cNvSpPr/>
            <p:nvPr/>
          </p:nvSpPr>
          <p:spPr>
            <a:xfrm>
              <a:off x="6927405" y="3023530"/>
              <a:ext cx="134100" cy="13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55" name="Google Shape;1655;p18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051315" y="887427"/>
            <a:ext cx="487493" cy="487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6" name="Google Shape;1656;p183"/>
          <p:cNvCxnSpPr/>
          <p:nvPr/>
        </p:nvCxnSpPr>
        <p:spPr>
          <a:xfrm>
            <a:off x="6088933" y="879205"/>
            <a:ext cx="601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57" name="Google Shape;1657;p183"/>
          <p:cNvCxnSpPr>
            <a:stCxn id="1639" idx="3"/>
          </p:cNvCxnSpPr>
          <p:nvPr/>
        </p:nvCxnSpPr>
        <p:spPr>
          <a:xfrm>
            <a:off x="6303078" y="1506325"/>
            <a:ext cx="332100" cy="3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58" name="Google Shape;1658;p183"/>
          <p:cNvCxnSpPr/>
          <p:nvPr/>
        </p:nvCxnSpPr>
        <p:spPr>
          <a:xfrm>
            <a:off x="7917675" y="1013819"/>
            <a:ext cx="385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59" name="Google Shape;1659;p183"/>
          <p:cNvCxnSpPr/>
          <p:nvPr/>
        </p:nvCxnSpPr>
        <p:spPr>
          <a:xfrm>
            <a:off x="7850586" y="1733216"/>
            <a:ext cx="601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660" name="Google Shape;1660;p183"/>
          <p:cNvGrpSpPr/>
          <p:nvPr/>
        </p:nvGrpSpPr>
        <p:grpSpPr>
          <a:xfrm>
            <a:off x="6809758" y="1973683"/>
            <a:ext cx="422800" cy="289603"/>
            <a:chOff x="5935175" y="4066400"/>
            <a:chExt cx="606600" cy="415500"/>
          </a:xfrm>
        </p:grpSpPr>
        <p:cxnSp>
          <p:nvCxnSpPr>
            <p:cNvPr id="1661" name="Google Shape;1661;p183"/>
            <p:cNvCxnSpPr/>
            <p:nvPr/>
          </p:nvCxnSpPr>
          <p:spPr>
            <a:xfrm rot="10800000">
              <a:off x="6536803" y="4066400"/>
              <a:ext cx="0" cy="4155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662" name="Google Shape;1662;p183"/>
            <p:cNvCxnSpPr/>
            <p:nvPr/>
          </p:nvCxnSpPr>
          <p:spPr>
            <a:xfrm rot="10800000">
              <a:off x="5935175" y="4481900"/>
              <a:ext cx="6066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grpSp>
        <p:nvGrpSpPr>
          <p:cNvPr id="1663" name="Google Shape;1663;p183"/>
          <p:cNvGrpSpPr/>
          <p:nvPr/>
        </p:nvGrpSpPr>
        <p:grpSpPr>
          <a:xfrm rot="10800000">
            <a:off x="7359879" y="248790"/>
            <a:ext cx="422800" cy="289604"/>
            <a:chOff x="5935175" y="4066400"/>
            <a:chExt cx="606600" cy="415500"/>
          </a:xfrm>
        </p:grpSpPr>
        <p:cxnSp>
          <p:nvCxnSpPr>
            <p:cNvPr id="1664" name="Google Shape;1664;p183"/>
            <p:cNvCxnSpPr/>
            <p:nvPr/>
          </p:nvCxnSpPr>
          <p:spPr>
            <a:xfrm rot="10800000">
              <a:off x="6536803" y="4066400"/>
              <a:ext cx="0" cy="4155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665" name="Google Shape;1665;p183"/>
            <p:cNvCxnSpPr/>
            <p:nvPr/>
          </p:nvCxnSpPr>
          <p:spPr>
            <a:xfrm rot="10800000">
              <a:off x="5935175" y="4481900"/>
              <a:ext cx="6066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pic>
        <p:nvPicPr>
          <p:cNvPr id="1666" name="Google Shape;1666;p18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4393861" y="2423270"/>
            <a:ext cx="467407" cy="4674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7" name="Google Shape;1667;p183"/>
          <p:cNvCxnSpPr/>
          <p:nvPr/>
        </p:nvCxnSpPr>
        <p:spPr>
          <a:xfrm>
            <a:off x="3626658" y="2172662"/>
            <a:ext cx="576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68" name="Google Shape;1668;p183"/>
          <p:cNvCxnSpPr/>
          <p:nvPr/>
        </p:nvCxnSpPr>
        <p:spPr>
          <a:xfrm>
            <a:off x="3566021" y="3149595"/>
            <a:ext cx="576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69" name="Google Shape;1669;p183"/>
          <p:cNvCxnSpPr/>
          <p:nvPr/>
        </p:nvCxnSpPr>
        <p:spPr>
          <a:xfrm>
            <a:off x="5044684" y="2185062"/>
            <a:ext cx="576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70" name="Google Shape;1670;p183"/>
          <p:cNvCxnSpPr/>
          <p:nvPr/>
        </p:nvCxnSpPr>
        <p:spPr>
          <a:xfrm>
            <a:off x="5121065" y="3211216"/>
            <a:ext cx="576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671" name="Google Shape;1671;p183"/>
          <p:cNvSpPr/>
          <p:nvPr/>
        </p:nvSpPr>
        <p:spPr>
          <a:xfrm>
            <a:off x="127250" y="1175276"/>
            <a:ext cx="2963100" cy="3763500"/>
          </a:xfrm>
          <a:prstGeom prst="roundRect">
            <a:avLst>
              <a:gd fmla="val 9158" name="adj"/>
            </a:avLst>
          </a:prstGeom>
          <a:solidFill>
            <a:srgbClr val="FFFFFF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D8D8D8">
                <a:alpha val="1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2" name="Google Shape;1672;p183"/>
          <p:cNvSpPr/>
          <p:nvPr/>
        </p:nvSpPr>
        <p:spPr>
          <a:xfrm>
            <a:off x="305367" y="1814138"/>
            <a:ext cx="2597400" cy="307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60000" dist="57150">
              <a:srgbClr val="666666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50">
                <a:solidFill>
                  <a:srgbClr val="3EAFD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VENTAJAS</a:t>
            </a:r>
            <a:endParaRPr>
              <a:solidFill>
                <a:srgbClr val="3EAFD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3" name="Google Shape;1673;p183"/>
          <p:cNvSpPr/>
          <p:nvPr/>
        </p:nvSpPr>
        <p:spPr>
          <a:xfrm>
            <a:off x="337513" y="3350988"/>
            <a:ext cx="2597400" cy="307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60000" dist="57150">
              <a:srgbClr val="666666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5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DESVENTAJAS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4" name="Google Shape;1674;p183"/>
          <p:cNvSpPr/>
          <p:nvPr/>
        </p:nvSpPr>
        <p:spPr>
          <a:xfrm>
            <a:off x="634500" y="960438"/>
            <a:ext cx="1896300" cy="4155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60000" dist="57150">
              <a:srgbClr val="666666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75" name="Google Shape;1675;p183"/>
          <p:cNvCxnSpPr/>
          <p:nvPr/>
        </p:nvCxnSpPr>
        <p:spPr>
          <a:xfrm>
            <a:off x="337525" y="3061238"/>
            <a:ext cx="25974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676" name="Google Shape;1676;p183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2591700" y="1852388"/>
            <a:ext cx="231300" cy="2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183"/>
          <p:cNvPicPr preferRelativeResize="0"/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>
            <a:off x="2595675" y="3399588"/>
            <a:ext cx="223350" cy="2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8" name="Google Shape;1678;p183"/>
          <p:cNvSpPr txBox="1"/>
          <p:nvPr/>
        </p:nvSpPr>
        <p:spPr>
          <a:xfrm>
            <a:off x="6820470" y="1333201"/>
            <a:ext cx="92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MEJORA</a:t>
            </a:r>
            <a:endParaRPr b="1" sz="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CONTINUA</a:t>
            </a:r>
            <a:endParaRPr b="1" sz="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9" name="Google Shape;1679;p183"/>
          <p:cNvSpPr txBox="1"/>
          <p:nvPr/>
        </p:nvSpPr>
        <p:spPr>
          <a:xfrm>
            <a:off x="6790917" y="3981459"/>
            <a:ext cx="1148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PROYECTOS E INTEGRACIONES</a:t>
            </a:r>
            <a:endParaRPr b="1" sz="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0" name="Google Shape;1680;p183"/>
          <p:cNvSpPr txBox="1"/>
          <p:nvPr/>
        </p:nvSpPr>
        <p:spPr>
          <a:xfrm>
            <a:off x="10261" y="3712575"/>
            <a:ext cx="2963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Dificulta una experiencia    homogénea de                      producto. </a:t>
            </a:r>
            <a:endParaRPr sz="10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Mayor dependencia de comunicación interna.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1" name="Google Shape;1681;p183"/>
          <p:cNvSpPr txBox="1"/>
          <p:nvPr/>
        </p:nvSpPr>
        <p:spPr>
          <a:xfrm>
            <a:off x="-377" y="2340175"/>
            <a:ext cx="2963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Objetivos claros por equipo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2" name="Google Shape;1682;p183"/>
          <p:cNvSpPr/>
          <p:nvPr/>
        </p:nvSpPr>
        <p:spPr>
          <a:xfrm>
            <a:off x="513538" y="2467375"/>
            <a:ext cx="84300" cy="84300"/>
          </a:xfrm>
          <a:prstGeom prst="ellipse">
            <a:avLst/>
          </a:prstGeom>
          <a:solidFill>
            <a:srgbClr val="3EAF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3" name="Google Shape;1683;p183"/>
          <p:cNvSpPr/>
          <p:nvPr/>
        </p:nvSpPr>
        <p:spPr>
          <a:xfrm>
            <a:off x="531156" y="3842125"/>
            <a:ext cx="84300" cy="8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4" name="Google Shape;1684;p183"/>
          <p:cNvSpPr/>
          <p:nvPr/>
        </p:nvSpPr>
        <p:spPr>
          <a:xfrm>
            <a:off x="531156" y="4366675"/>
            <a:ext cx="84300" cy="8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5" name="Google Shape;1685;p183"/>
          <p:cNvSpPr txBox="1"/>
          <p:nvPr/>
        </p:nvSpPr>
        <p:spPr>
          <a:xfrm>
            <a:off x="804850" y="1021763"/>
            <a:ext cx="1896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2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Hoy</a:t>
            </a:r>
            <a:r>
              <a:rPr lang="es-419" sz="1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r>
              <a:rPr lang="es-419" sz="1200">
                <a:solidFill>
                  <a:srgbClr val="3EAFD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3 EQUIPO</a:t>
            </a:r>
            <a:endParaRPr b="0" i="0" sz="1200" u="none" cap="none" strike="noStrike">
              <a:solidFill>
                <a:srgbClr val="3EAFDE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" name="Google Shape;1690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350" y="0"/>
            <a:ext cx="9245348" cy="5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p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2850" y="-76200"/>
            <a:ext cx="8237475" cy="22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184"/>
          <p:cNvSpPr txBox="1"/>
          <p:nvPr/>
        </p:nvSpPr>
        <p:spPr>
          <a:xfrm>
            <a:off x="2087400" y="260675"/>
            <a:ext cx="6795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Chateá con la</a:t>
            </a:r>
            <a:r>
              <a:rPr lang="es-419" sz="26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b="1" lang="es-419" sz="26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Ciudad de Buenos Aires</a:t>
            </a:r>
            <a:endParaRPr b="1" sz="26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3" name="Google Shape;1693;p184"/>
          <p:cNvSpPr txBox="1"/>
          <p:nvPr/>
        </p:nvSpPr>
        <p:spPr>
          <a:xfrm>
            <a:off x="2560275" y="845662"/>
            <a:ext cx="4945500" cy="8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800">
                <a:solidFill>
                  <a:srgbClr val="3ED69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s-419" sz="34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+54 9 11-5050-0147</a:t>
            </a:r>
            <a:endParaRPr sz="3400"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94" name="Google Shape;1694;p184"/>
          <p:cNvPicPr preferRelativeResize="0"/>
          <p:nvPr/>
        </p:nvPicPr>
        <p:blipFill rotWithShape="1">
          <a:blip r:embed="rId5">
            <a:alphaModFix/>
          </a:blip>
          <a:srcRect b="4260" l="6833" r="5107" t="4306"/>
          <a:stretch/>
        </p:blipFill>
        <p:spPr>
          <a:xfrm>
            <a:off x="2450600" y="1938525"/>
            <a:ext cx="2121400" cy="2036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5" name="Google Shape;1695;p184"/>
          <p:cNvGrpSpPr/>
          <p:nvPr/>
        </p:nvGrpSpPr>
        <p:grpSpPr>
          <a:xfrm>
            <a:off x="1112166" y="4374188"/>
            <a:ext cx="7153009" cy="369313"/>
            <a:chOff x="2405030" y="4399163"/>
            <a:chExt cx="7153009" cy="369313"/>
          </a:xfrm>
        </p:grpSpPr>
        <p:sp>
          <p:nvSpPr>
            <p:cNvPr id="1696" name="Google Shape;1696;p184"/>
            <p:cNvSpPr txBox="1"/>
            <p:nvPr/>
          </p:nvSpPr>
          <p:spPr>
            <a:xfrm>
              <a:off x="6390639" y="4399175"/>
              <a:ext cx="3167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419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javier.altszyler@gmail.com</a:t>
              </a:r>
              <a:endParaRPr b="1" sz="1200">
                <a:solidFill>
                  <a:schemeClr val="dk1"/>
                </a:solidFill>
                <a:highlight>
                  <a:srgbClr val="FF008C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97" name="Google Shape;1697;p184"/>
            <p:cNvSpPr txBox="1"/>
            <p:nvPr/>
          </p:nvSpPr>
          <p:spPr>
            <a:xfrm>
              <a:off x="4333940" y="4399163"/>
              <a:ext cx="171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419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@bainnovacion</a:t>
              </a:r>
              <a:endParaRPr b="1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98" name="Google Shape;1698;p184"/>
            <p:cNvSpPr txBox="1"/>
            <p:nvPr/>
          </p:nvSpPr>
          <p:spPr>
            <a:xfrm>
              <a:off x="2405030" y="4399163"/>
              <a:ext cx="153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419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/javier-altszyler</a:t>
              </a:r>
              <a:endParaRPr b="1" sz="1200">
                <a:solidFill>
                  <a:schemeClr val="dk1"/>
                </a:solidFill>
                <a:highlight>
                  <a:srgbClr val="FF008C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699" name="Google Shape;1699;p1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1600" y="4453636"/>
            <a:ext cx="263075" cy="26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1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0275" y="1007646"/>
            <a:ext cx="451875" cy="451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Icono&#10;&#10;Descripción generada automáticamente" id="1701" name="Google Shape;1701;p18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55951" y="1821161"/>
            <a:ext cx="2440050" cy="24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Google Shape;1702;p1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8825" y="4427313"/>
            <a:ext cx="263087" cy="26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Google Shape;1703;p1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86201" y="4427325"/>
            <a:ext cx="263075" cy="26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4" name="Google Shape;1704;p184"/>
          <p:cNvGrpSpPr/>
          <p:nvPr/>
        </p:nvGrpSpPr>
        <p:grpSpPr>
          <a:xfrm flipH="1" rot="10800000">
            <a:off x="626062" y="467857"/>
            <a:ext cx="754500" cy="214200"/>
            <a:chOff x="6365888" y="2983488"/>
            <a:chExt cx="754500" cy="214200"/>
          </a:xfrm>
        </p:grpSpPr>
        <p:sp>
          <p:nvSpPr>
            <p:cNvPr id="1705" name="Google Shape;1705;p184"/>
            <p:cNvSpPr/>
            <p:nvPr/>
          </p:nvSpPr>
          <p:spPr>
            <a:xfrm>
              <a:off x="6365888" y="2983488"/>
              <a:ext cx="754500" cy="214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184"/>
            <p:cNvSpPr/>
            <p:nvPr/>
          </p:nvSpPr>
          <p:spPr>
            <a:xfrm>
              <a:off x="6927405" y="3023530"/>
              <a:ext cx="134100" cy="13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3" cy="513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43200"/>
            <a:ext cx="9293225" cy="17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63"/>
          <p:cNvPicPr preferRelativeResize="0"/>
          <p:nvPr/>
        </p:nvPicPr>
        <p:blipFill rotWithShape="1">
          <a:blip r:embed="rId5">
            <a:alphaModFix/>
          </a:blip>
          <a:srcRect b="6112" l="29919" r="29919" t="0"/>
          <a:stretch/>
        </p:blipFill>
        <p:spPr>
          <a:xfrm>
            <a:off x="446000" y="470400"/>
            <a:ext cx="3435126" cy="42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0962" y="789100"/>
            <a:ext cx="3676874" cy="27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7400" y="2972875"/>
            <a:ext cx="1718975" cy="15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91900" y="3408748"/>
            <a:ext cx="981800" cy="7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63"/>
          <p:cNvSpPr txBox="1"/>
          <p:nvPr/>
        </p:nvSpPr>
        <p:spPr>
          <a:xfrm>
            <a:off x="5237200" y="3467000"/>
            <a:ext cx="656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1°</a:t>
            </a:r>
            <a:endParaRPr sz="32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41" name="Google Shape;641;p163"/>
          <p:cNvSpPr txBox="1"/>
          <p:nvPr/>
        </p:nvSpPr>
        <p:spPr>
          <a:xfrm>
            <a:off x="4468375" y="1125813"/>
            <a:ext cx="2577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Hola, soy </a:t>
            </a:r>
            <a:r>
              <a:rPr b="1" lang="es-419" sz="2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Boti</a:t>
            </a:r>
            <a:r>
              <a:rPr lang="es-419" sz="2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WhatsApp de la Ciudad</a:t>
            </a: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 Buenos  Aires.</a:t>
            </a: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64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4983725" y="417550"/>
            <a:ext cx="3111424" cy="450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64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021150" y="417550"/>
            <a:ext cx="3111424" cy="4508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8" name="Google Shape;648;p164"/>
          <p:cNvCxnSpPr/>
          <p:nvPr/>
        </p:nvCxnSpPr>
        <p:spPr>
          <a:xfrm>
            <a:off x="-5550" y="489950"/>
            <a:ext cx="222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9" name="Google Shape;649;p164"/>
          <p:cNvSpPr/>
          <p:nvPr/>
        </p:nvSpPr>
        <p:spPr>
          <a:xfrm>
            <a:off x="1359748" y="225050"/>
            <a:ext cx="2221800" cy="529800"/>
          </a:xfrm>
          <a:prstGeom prst="roundRect">
            <a:avLst>
              <a:gd fmla="val 39803" name="adj"/>
            </a:avLst>
          </a:prstGeom>
          <a:solidFill>
            <a:srgbClr val="FFFFFF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85725">
              <a:srgbClr val="666666">
                <a:alpha val="1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50" name="Google Shape;650;p164"/>
          <p:cNvCxnSpPr/>
          <p:nvPr/>
        </p:nvCxnSpPr>
        <p:spPr>
          <a:xfrm rot="10800000">
            <a:off x="4489950" y="1063675"/>
            <a:ext cx="11700" cy="3766200"/>
          </a:xfrm>
          <a:prstGeom prst="straightConnector1">
            <a:avLst/>
          </a:prstGeom>
          <a:noFill/>
          <a:ln cap="flat" cmpd="sng" w="9525">
            <a:solidFill>
              <a:srgbClr val="8DBA95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51" name="Google Shape;651;p164"/>
          <p:cNvSpPr txBox="1"/>
          <p:nvPr/>
        </p:nvSpPr>
        <p:spPr>
          <a:xfrm>
            <a:off x="1396512" y="2060869"/>
            <a:ext cx="2360700" cy="17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41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+11.5M</a:t>
            </a:r>
            <a:endParaRPr b="1" sz="41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conversaciones.</a:t>
            </a:r>
            <a:endParaRPr sz="2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52" name="Google Shape;652;p164"/>
          <p:cNvSpPr txBox="1"/>
          <p:nvPr/>
        </p:nvSpPr>
        <p:spPr>
          <a:xfrm>
            <a:off x="5359087" y="2060869"/>
            <a:ext cx="2360700" cy="17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41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+5.8M</a:t>
            </a:r>
            <a:endParaRPr b="1" sz="41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usuarios únicos en</a:t>
            </a:r>
            <a:r>
              <a:rPr lang="es-419" sz="2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Boti</a:t>
            </a:r>
            <a:r>
              <a:rPr lang="es-419" sz="2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sz="2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53" name="Google Shape;653;p164"/>
          <p:cNvSpPr txBox="1"/>
          <p:nvPr/>
        </p:nvSpPr>
        <p:spPr>
          <a:xfrm>
            <a:off x="1452300" y="320750"/>
            <a:ext cx="20367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YTD </a:t>
            </a:r>
            <a:r>
              <a:rPr lang="es-419" sz="2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|</a:t>
            </a:r>
            <a:r>
              <a:rPr b="1" lang="es-419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419" sz="20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08/2023</a:t>
            </a:r>
            <a:endParaRPr b="1" sz="2200">
              <a:solidFill>
                <a:srgbClr val="00A3D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54" name="Google Shape;654;p164"/>
          <p:cNvGrpSpPr/>
          <p:nvPr/>
        </p:nvGrpSpPr>
        <p:grpSpPr>
          <a:xfrm flipH="1" rot="10800000">
            <a:off x="86951" y="328269"/>
            <a:ext cx="997147" cy="307805"/>
            <a:chOff x="6365888" y="2983488"/>
            <a:chExt cx="754500" cy="214200"/>
          </a:xfrm>
        </p:grpSpPr>
        <p:sp>
          <p:nvSpPr>
            <p:cNvPr id="655" name="Google Shape;655;p164"/>
            <p:cNvSpPr/>
            <p:nvPr/>
          </p:nvSpPr>
          <p:spPr>
            <a:xfrm>
              <a:off x="6365888" y="2983488"/>
              <a:ext cx="754500" cy="214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164"/>
            <p:cNvSpPr/>
            <p:nvPr/>
          </p:nvSpPr>
          <p:spPr>
            <a:xfrm>
              <a:off x="6927405" y="3023530"/>
              <a:ext cx="134100" cy="13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57" name="Google Shape;657;p164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7238599" y="3767904"/>
            <a:ext cx="358836" cy="358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165"/>
          <p:cNvPicPr preferRelativeResize="0"/>
          <p:nvPr/>
        </p:nvPicPr>
        <p:blipFill rotWithShape="1">
          <a:blip r:embed="rId3">
            <a:alphaModFix/>
          </a:blip>
          <a:srcRect b="0" l="0" r="29512" t="0"/>
          <a:stretch/>
        </p:blipFill>
        <p:spPr>
          <a:xfrm flipH="1">
            <a:off x="2" y="214275"/>
            <a:ext cx="3821973" cy="4958249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165"/>
          <p:cNvSpPr/>
          <p:nvPr/>
        </p:nvSpPr>
        <p:spPr>
          <a:xfrm>
            <a:off x="1175600" y="1941875"/>
            <a:ext cx="4053900" cy="14856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bl" dir="3660000" dist="95250">
              <a:srgbClr val="595959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165"/>
          <p:cNvSpPr/>
          <p:nvPr/>
        </p:nvSpPr>
        <p:spPr>
          <a:xfrm>
            <a:off x="3119888" y="155375"/>
            <a:ext cx="202800" cy="202800"/>
          </a:xfrm>
          <a:prstGeom prst="ellipse">
            <a:avLst/>
          </a:prstGeom>
          <a:solidFill>
            <a:srgbClr val="00A3D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165"/>
          <p:cNvSpPr/>
          <p:nvPr/>
        </p:nvSpPr>
        <p:spPr>
          <a:xfrm rot="5400000">
            <a:off x="-94350" y="4506575"/>
            <a:ext cx="476100" cy="2874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A3D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165"/>
          <p:cNvPicPr preferRelativeResize="0"/>
          <p:nvPr/>
        </p:nvPicPr>
        <p:blipFill rotWithShape="1">
          <a:blip r:embed="rId4">
            <a:alphaModFix/>
          </a:blip>
          <a:srcRect b="0" l="9514" r="13633" t="0"/>
          <a:stretch/>
        </p:blipFill>
        <p:spPr>
          <a:xfrm>
            <a:off x="10829850" y="950288"/>
            <a:ext cx="2492196" cy="32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55550" y="176650"/>
            <a:ext cx="38709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6351" y="1153600"/>
            <a:ext cx="3189600" cy="31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65"/>
          <p:cNvSpPr txBox="1"/>
          <p:nvPr/>
        </p:nvSpPr>
        <p:spPr>
          <a:xfrm>
            <a:off x="1678109" y="2200800"/>
            <a:ext cx="3048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419" sz="2600">
                <a:solidFill>
                  <a:srgbClr val="00A3D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NUEVA </a:t>
            </a:r>
            <a:r>
              <a:rPr lang="es-419" sz="26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ATENCIÓN</a:t>
            </a:r>
            <a:endParaRPr sz="2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4075" y="68775"/>
            <a:ext cx="2286000" cy="51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275" y="68775"/>
            <a:ext cx="2286000" cy="51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3275" y="68775"/>
            <a:ext cx="2286000" cy="51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75" y="68775"/>
            <a:ext cx="2286000" cy="51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166"/>
          <p:cNvSpPr txBox="1"/>
          <p:nvPr/>
        </p:nvSpPr>
        <p:spPr>
          <a:xfrm>
            <a:off x="-9638037" y="2948775"/>
            <a:ext cx="22890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Honesta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9" name="Google Shape;679;p166"/>
          <p:cNvSpPr txBox="1"/>
          <p:nvPr/>
        </p:nvSpPr>
        <p:spPr>
          <a:xfrm>
            <a:off x="-7362137" y="2948775"/>
            <a:ext cx="22890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Servicial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0" name="Google Shape;680;p166"/>
          <p:cNvSpPr txBox="1"/>
          <p:nvPr/>
        </p:nvSpPr>
        <p:spPr>
          <a:xfrm>
            <a:off x="-4995837" y="2948775"/>
            <a:ext cx="22890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Resolutiva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1" name="Google Shape;681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38" y="4651100"/>
            <a:ext cx="1522276" cy="3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166"/>
          <p:cNvSpPr txBox="1"/>
          <p:nvPr/>
        </p:nvSpPr>
        <p:spPr>
          <a:xfrm>
            <a:off x="409472" y="4651100"/>
            <a:ext cx="16890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00A3D4"/>
                </a:solidFill>
                <a:highlight>
                  <a:schemeClr val="l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OFICINA</a:t>
            </a:r>
            <a:endParaRPr sz="1100">
              <a:solidFill>
                <a:srgbClr val="00A3D4"/>
              </a:solidFill>
              <a:highlight>
                <a:schemeClr val="lt1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83" name="Google Shape;683;p166"/>
          <p:cNvCxnSpPr/>
          <p:nvPr/>
        </p:nvCxnSpPr>
        <p:spPr>
          <a:xfrm>
            <a:off x="25788" y="379175"/>
            <a:ext cx="2256300" cy="1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84" name="Google Shape;684;p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5875" y="76200"/>
            <a:ext cx="6140051" cy="88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66"/>
          <p:cNvSpPr txBox="1"/>
          <p:nvPr/>
        </p:nvSpPr>
        <p:spPr>
          <a:xfrm>
            <a:off x="-2559925" y="449763"/>
            <a:ext cx="2256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3C3C3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PERSONALIDADES</a:t>
            </a:r>
            <a:endParaRPr sz="1600">
              <a:solidFill>
                <a:srgbClr val="3C3C3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86" name="Google Shape;686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538" y="4651100"/>
            <a:ext cx="1522276" cy="3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7610" y="4651100"/>
            <a:ext cx="1522276" cy="3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166"/>
          <p:cNvSpPr txBox="1"/>
          <p:nvPr/>
        </p:nvSpPr>
        <p:spPr>
          <a:xfrm>
            <a:off x="6878944" y="4651100"/>
            <a:ext cx="22860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00A3D4"/>
                </a:solidFill>
                <a:highlight>
                  <a:schemeClr val="l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CHATBOT</a:t>
            </a:r>
            <a:endParaRPr sz="1100">
              <a:solidFill>
                <a:srgbClr val="00A3D4"/>
              </a:solidFill>
              <a:highlight>
                <a:schemeClr val="lt1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89" name="Google Shape;689;p166"/>
          <p:cNvSpPr txBox="1"/>
          <p:nvPr/>
        </p:nvSpPr>
        <p:spPr>
          <a:xfrm>
            <a:off x="4633313" y="4651100"/>
            <a:ext cx="22860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00A3D4"/>
                </a:solidFill>
                <a:highlight>
                  <a:schemeClr val="l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APP</a:t>
            </a:r>
            <a:endParaRPr sz="1100">
              <a:solidFill>
                <a:srgbClr val="00A3D4"/>
              </a:solidFill>
              <a:highlight>
                <a:schemeClr val="lt1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90" name="Google Shape;690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3927" y="4651100"/>
            <a:ext cx="1660500" cy="350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166"/>
          <p:cNvSpPr txBox="1"/>
          <p:nvPr/>
        </p:nvSpPr>
        <p:spPr>
          <a:xfrm>
            <a:off x="2460938" y="4651100"/>
            <a:ext cx="22860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00A3D4"/>
                </a:solidFill>
                <a:highlight>
                  <a:schemeClr val="l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WEB</a:t>
            </a:r>
            <a:endParaRPr sz="1100">
              <a:solidFill>
                <a:srgbClr val="00A3D4"/>
              </a:solidFill>
              <a:highlight>
                <a:schemeClr val="lt1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92" name="Google Shape;692;p166"/>
          <p:cNvSpPr txBox="1"/>
          <p:nvPr/>
        </p:nvSpPr>
        <p:spPr>
          <a:xfrm>
            <a:off x="890311" y="216736"/>
            <a:ext cx="6919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0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EVOLUCIÓN &gt;</a:t>
            </a:r>
            <a:r>
              <a:rPr b="1" lang="es-419" sz="2000">
                <a:solidFill>
                  <a:srgbClr val="1CD9B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419" sz="2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ATENCIÓN CIUDADANA</a:t>
            </a:r>
            <a:endParaRPr sz="200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693" name="Google Shape;693;p166"/>
          <p:cNvPicPr preferRelativeResize="0"/>
          <p:nvPr/>
        </p:nvPicPr>
        <p:blipFill rotWithShape="1">
          <a:blip r:embed="rId6">
            <a:alphaModFix/>
          </a:blip>
          <a:srcRect b="1848" l="21346" r="51329" t="14117"/>
          <a:stretch/>
        </p:blipFill>
        <p:spPr>
          <a:xfrm>
            <a:off x="260513" y="880875"/>
            <a:ext cx="1986900" cy="376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94" name="Google Shape;694;p166"/>
          <p:cNvPicPr preferRelativeResize="0"/>
          <p:nvPr/>
        </p:nvPicPr>
        <p:blipFill rotWithShape="1">
          <a:blip r:embed="rId7">
            <a:alphaModFix/>
          </a:blip>
          <a:srcRect b="1477" l="7552" r="59164" t="0"/>
          <a:stretch/>
        </p:blipFill>
        <p:spPr>
          <a:xfrm>
            <a:off x="2552826" y="812188"/>
            <a:ext cx="1986900" cy="376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95" name="Google Shape;695;p166"/>
          <p:cNvPicPr preferRelativeResize="0"/>
          <p:nvPr/>
        </p:nvPicPr>
        <p:blipFill rotWithShape="1">
          <a:blip r:embed="rId8">
            <a:alphaModFix/>
          </a:blip>
          <a:srcRect b="2035" l="2166" r="54419" t="574"/>
          <a:stretch/>
        </p:blipFill>
        <p:spPr>
          <a:xfrm>
            <a:off x="4768925" y="880875"/>
            <a:ext cx="2051400" cy="376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96" name="Google Shape;696;p166"/>
          <p:cNvPicPr preferRelativeResize="0"/>
          <p:nvPr/>
        </p:nvPicPr>
        <p:blipFill rotWithShape="1">
          <a:blip r:embed="rId9">
            <a:alphaModFix/>
          </a:blip>
          <a:srcRect b="0" l="15253" r="5795" t="586"/>
          <a:stretch/>
        </p:blipFill>
        <p:spPr>
          <a:xfrm>
            <a:off x="6924300" y="853050"/>
            <a:ext cx="2105700" cy="376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697" name="Google Shape;697;p166"/>
          <p:cNvGrpSpPr/>
          <p:nvPr/>
        </p:nvGrpSpPr>
        <p:grpSpPr>
          <a:xfrm flipH="1" rot="10800000">
            <a:off x="323637" y="285213"/>
            <a:ext cx="754500" cy="214200"/>
            <a:chOff x="6365888" y="2983488"/>
            <a:chExt cx="754500" cy="214200"/>
          </a:xfrm>
        </p:grpSpPr>
        <p:sp>
          <p:nvSpPr>
            <p:cNvPr id="698" name="Google Shape;698;p166"/>
            <p:cNvSpPr/>
            <p:nvPr/>
          </p:nvSpPr>
          <p:spPr>
            <a:xfrm>
              <a:off x="6365888" y="2983488"/>
              <a:ext cx="754500" cy="214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66"/>
            <p:cNvSpPr/>
            <p:nvPr/>
          </p:nvSpPr>
          <p:spPr>
            <a:xfrm>
              <a:off x="6927405" y="3023530"/>
              <a:ext cx="134100" cy="13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67"/>
          <p:cNvSpPr/>
          <p:nvPr/>
        </p:nvSpPr>
        <p:spPr>
          <a:xfrm>
            <a:off x="149925" y="789275"/>
            <a:ext cx="929100" cy="929100"/>
          </a:xfrm>
          <a:prstGeom prst="ellipse">
            <a:avLst/>
          </a:prstGeom>
          <a:noFill/>
          <a:ln cap="flat" cmpd="sng" w="9525">
            <a:solidFill>
              <a:srgbClr val="0CAFE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167"/>
          <p:cNvSpPr/>
          <p:nvPr/>
        </p:nvSpPr>
        <p:spPr>
          <a:xfrm flipH="1">
            <a:off x="293375" y="923875"/>
            <a:ext cx="2530500" cy="3424200"/>
          </a:xfrm>
          <a:prstGeom prst="roundRect">
            <a:avLst>
              <a:gd fmla="val 23940" name="adj"/>
            </a:avLst>
          </a:prstGeom>
          <a:solidFill>
            <a:srgbClr val="FFFFFF"/>
          </a:solidFill>
          <a:ln cap="flat" cmpd="sng" w="9525">
            <a:solidFill>
              <a:srgbClr val="00A3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234000" spcFirstLastPara="1" rIns="23400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</a:t>
            </a:r>
            <a:r>
              <a:rPr lang="es-419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 la </a:t>
            </a:r>
            <a:r>
              <a:rPr lang="es-419" sz="17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interacción</a:t>
            </a:r>
            <a:r>
              <a:rPr lang="es-419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los </a:t>
            </a:r>
            <a:r>
              <a:rPr lang="es-419" sz="17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ciudadanos </a:t>
            </a:r>
            <a:r>
              <a:rPr lang="es-419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 el </a:t>
            </a:r>
            <a:r>
              <a:rPr lang="es-419" sz="1700">
                <a:solidFill>
                  <a:srgbClr val="0CAFE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Gobierno</a:t>
            </a:r>
            <a:r>
              <a:rPr lang="es-419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es a través de </a:t>
            </a:r>
            <a:r>
              <a:rPr b="1" lang="es-419" sz="1700">
                <a:solidFill>
                  <a:srgbClr val="0CAFE0"/>
                </a:solidFill>
                <a:latin typeface="Montserrat"/>
                <a:ea typeface="Montserrat"/>
                <a:cs typeface="Montserrat"/>
                <a:sym typeface="Montserrat"/>
              </a:rPr>
              <a:t>Boti</a:t>
            </a:r>
            <a:r>
              <a:rPr lang="es-419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sz="1700"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06" name="Google Shape;706;p167"/>
          <p:cNvPicPr preferRelativeResize="0"/>
          <p:nvPr/>
        </p:nvPicPr>
        <p:blipFill rotWithShape="1">
          <a:blip r:embed="rId3">
            <a:alphaModFix/>
          </a:blip>
          <a:srcRect b="1043" l="15110" r="62023" t="9004"/>
          <a:stretch/>
        </p:blipFill>
        <p:spPr>
          <a:xfrm>
            <a:off x="3894750" y="923825"/>
            <a:ext cx="1128600" cy="359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7" name="Google Shape;707;p167"/>
          <p:cNvPicPr preferRelativeResize="0"/>
          <p:nvPr/>
        </p:nvPicPr>
        <p:blipFill rotWithShape="1">
          <a:blip r:embed="rId4">
            <a:alphaModFix/>
          </a:blip>
          <a:srcRect b="375" l="10501" r="70309" t="3387"/>
          <a:stretch/>
        </p:blipFill>
        <p:spPr>
          <a:xfrm>
            <a:off x="6324975" y="923875"/>
            <a:ext cx="1128600" cy="359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8" name="Google Shape;708;p167"/>
          <p:cNvPicPr preferRelativeResize="0"/>
          <p:nvPr/>
        </p:nvPicPr>
        <p:blipFill rotWithShape="1">
          <a:blip r:embed="rId5">
            <a:alphaModFix/>
          </a:blip>
          <a:srcRect b="5604" l="29205" r="51049" t="-598"/>
          <a:stretch/>
        </p:blipFill>
        <p:spPr>
          <a:xfrm>
            <a:off x="2593150" y="923875"/>
            <a:ext cx="1230300" cy="35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09" name="Google Shape;709;p167"/>
          <p:cNvPicPr preferRelativeResize="0"/>
          <p:nvPr/>
        </p:nvPicPr>
        <p:blipFill rotWithShape="1">
          <a:blip r:embed="rId6">
            <a:alphaModFix/>
          </a:blip>
          <a:srcRect b="1292" l="42257" r="37172" t="2219"/>
          <a:stretch/>
        </p:blipFill>
        <p:spPr>
          <a:xfrm>
            <a:off x="5109850" y="923825"/>
            <a:ext cx="1128600" cy="359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0" name="Google Shape;710;p167"/>
          <p:cNvPicPr preferRelativeResize="0"/>
          <p:nvPr/>
        </p:nvPicPr>
        <p:blipFill rotWithShape="1">
          <a:blip r:embed="rId7">
            <a:alphaModFix/>
          </a:blip>
          <a:srcRect b="0" l="24210" r="28224" t="7313"/>
          <a:stretch/>
        </p:blipFill>
        <p:spPr>
          <a:xfrm>
            <a:off x="7540075" y="113700"/>
            <a:ext cx="1531800" cy="4391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1" name="Google Shape;711;p167"/>
          <p:cNvSpPr txBox="1"/>
          <p:nvPr/>
        </p:nvSpPr>
        <p:spPr>
          <a:xfrm>
            <a:off x="5888449" y="4773279"/>
            <a:ext cx="313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rgbClr val="0CAFE0"/>
                </a:solidFill>
                <a:latin typeface="Montserrat"/>
                <a:ea typeface="Montserrat"/>
                <a:cs typeface="Montserrat"/>
                <a:sym typeface="Montserrat"/>
              </a:rPr>
              <a:t>3.000.639</a:t>
            </a:r>
            <a:r>
              <a:rPr b="1" lang="es-419" sz="1000">
                <a:solidFill>
                  <a:srgbClr val="0CAFE0"/>
                </a:solidFill>
                <a:latin typeface="Montserrat"/>
                <a:ea typeface="Montserrat"/>
                <a:cs typeface="Montserrat"/>
                <a:sym typeface="Montserrat"/>
              </a:rPr>
              <a:t> CONSULTAS EN JUNIO 2023</a:t>
            </a:r>
            <a:endParaRPr b="1" sz="1000">
              <a:solidFill>
                <a:srgbClr val="0CAFE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p167"/>
          <p:cNvSpPr/>
          <p:nvPr/>
        </p:nvSpPr>
        <p:spPr>
          <a:xfrm flipH="1">
            <a:off x="5164429" y="3567030"/>
            <a:ext cx="1010100" cy="778200"/>
          </a:xfrm>
          <a:prstGeom prst="roundRect">
            <a:avLst>
              <a:gd fmla="val 22184" name="adj"/>
            </a:avLst>
          </a:prstGeom>
          <a:solidFill>
            <a:schemeClr val="lt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CALL 147</a:t>
            </a:r>
            <a:endParaRPr sz="1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CAFE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13" name="Google Shape;713;p167"/>
          <p:cNvSpPr/>
          <p:nvPr/>
        </p:nvSpPr>
        <p:spPr>
          <a:xfrm flipH="1">
            <a:off x="7690825" y="3567025"/>
            <a:ext cx="1230300" cy="778200"/>
          </a:xfrm>
          <a:prstGeom prst="roundRect">
            <a:avLst>
              <a:gd fmla="val 34806" name="adj"/>
            </a:avLst>
          </a:prstGeom>
          <a:solidFill>
            <a:schemeClr val="lt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000">
                <a:solidFill>
                  <a:srgbClr val="0CAF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BOTI</a:t>
            </a:r>
            <a:endParaRPr sz="2000">
              <a:solidFill>
                <a:srgbClr val="0CAF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0CAFE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14" name="Google Shape;714;p167"/>
          <p:cNvSpPr/>
          <p:nvPr/>
        </p:nvSpPr>
        <p:spPr>
          <a:xfrm flipH="1">
            <a:off x="3948856" y="3567030"/>
            <a:ext cx="1010100" cy="778200"/>
          </a:xfrm>
          <a:prstGeom prst="roundRect">
            <a:avLst>
              <a:gd fmla="val 22184" name="adj"/>
            </a:avLst>
          </a:prstGeom>
          <a:solidFill>
            <a:schemeClr val="lt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 147</a:t>
            </a:r>
            <a:endParaRPr sz="1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CAFE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15" name="Google Shape;715;p167"/>
          <p:cNvSpPr/>
          <p:nvPr/>
        </p:nvSpPr>
        <p:spPr>
          <a:xfrm flipH="1">
            <a:off x="6384225" y="3567030"/>
            <a:ext cx="1010100" cy="778200"/>
          </a:xfrm>
          <a:prstGeom prst="roundRect">
            <a:avLst>
              <a:gd fmla="val 22184" name="adj"/>
            </a:avLst>
          </a:prstGeom>
          <a:solidFill>
            <a:schemeClr val="lt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WEB</a:t>
            </a:r>
            <a:endParaRPr sz="1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CAFE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16" name="Google Shape;716;p167"/>
          <p:cNvSpPr/>
          <p:nvPr/>
        </p:nvSpPr>
        <p:spPr>
          <a:xfrm flipH="1">
            <a:off x="2644000" y="3567025"/>
            <a:ext cx="1128600" cy="778200"/>
          </a:xfrm>
          <a:prstGeom prst="roundRect">
            <a:avLst>
              <a:gd fmla="val 22184" name="adj"/>
            </a:avLst>
          </a:prstGeom>
          <a:solidFill>
            <a:schemeClr val="lt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COMUNAS</a:t>
            </a:r>
            <a:endParaRPr sz="1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CAFE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17" name="Google Shape;717;p167"/>
          <p:cNvSpPr/>
          <p:nvPr/>
        </p:nvSpPr>
        <p:spPr>
          <a:xfrm>
            <a:off x="232275" y="871625"/>
            <a:ext cx="764400" cy="764400"/>
          </a:xfrm>
          <a:prstGeom prst="ellipse">
            <a:avLst/>
          </a:prstGeom>
          <a:solidFill>
            <a:srgbClr val="0CAFE0"/>
          </a:solidFill>
          <a:ln>
            <a:noFill/>
          </a:ln>
          <a:effectLst>
            <a:outerShdw blurRad="71438" rotWithShape="0" algn="bl" dir="8760000" dist="57150">
              <a:schemeClr val="dk2">
                <a:alpha val="3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167"/>
          <p:cNvSpPr txBox="1"/>
          <p:nvPr/>
        </p:nvSpPr>
        <p:spPr>
          <a:xfrm>
            <a:off x="300375" y="1015325"/>
            <a:ext cx="62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21</a:t>
            </a:r>
            <a:r>
              <a:rPr lang="es-419"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%</a:t>
            </a:r>
            <a:endParaRPr sz="7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19" name="Google Shape;719;p167"/>
          <p:cNvSpPr/>
          <p:nvPr/>
        </p:nvSpPr>
        <p:spPr>
          <a:xfrm>
            <a:off x="2962000" y="3967575"/>
            <a:ext cx="492600" cy="492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57150">
              <a:schemeClr val="dk2">
                <a:alpha val="3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167"/>
          <p:cNvSpPr txBox="1"/>
          <p:nvPr/>
        </p:nvSpPr>
        <p:spPr>
          <a:xfrm>
            <a:off x="2894200" y="3967575"/>
            <a:ext cx="628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r>
            <a:r>
              <a:rPr lang="es-419" sz="11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%</a:t>
            </a:r>
            <a:endParaRPr sz="6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1" name="Google Shape;721;p167"/>
          <p:cNvSpPr/>
          <p:nvPr/>
        </p:nvSpPr>
        <p:spPr>
          <a:xfrm>
            <a:off x="4220350" y="3967575"/>
            <a:ext cx="492600" cy="492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57150">
              <a:schemeClr val="dk2">
                <a:alpha val="3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167"/>
          <p:cNvSpPr txBox="1"/>
          <p:nvPr/>
        </p:nvSpPr>
        <p:spPr>
          <a:xfrm>
            <a:off x="4152550" y="3967575"/>
            <a:ext cx="628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</a:t>
            </a:r>
            <a:r>
              <a:rPr lang="es-419" sz="11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%</a:t>
            </a:r>
            <a:endParaRPr sz="6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3" name="Google Shape;723;p167"/>
          <p:cNvSpPr/>
          <p:nvPr/>
        </p:nvSpPr>
        <p:spPr>
          <a:xfrm>
            <a:off x="5427863" y="3967575"/>
            <a:ext cx="492600" cy="492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57150">
              <a:schemeClr val="dk2">
                <a:alpha val="3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167"/>
          <p:cNvSpPr txBox="1"/>
          <p:nvPr/>
        </p:nvSpPr>
        <p:spPr>
          <a:xfrm>
            <a:off x="5360063" y="3967575"/>
            <a:ext cx="628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</a:t>
            </a:r>
            <a:r>
              <a:rPr lang="es-419" sz="11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%</a:t>
            </a:r>
            <a:endParaRPr sz="6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5" name="Google Shape;725;p167"/>
          <p:cNvSpPr/>
          <p:nvPr/>
        </p:nvSpPr>
        <p:spPr>
          <a:xfrm>
            <a:off x="6610988" y="3967575"/>
            <a:ext cx="492600" cy="492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57150">
              <a:schemeClr val="dk2">
                <a:alpha val="3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167"/>
          <p:cNvSpPr txBox="1"/>
          <p:nvPr/>
        </p:nvSpPr>
        <p:spPr>
          <a:xfrm>
            <a:off x="6575150" y="3983025"/>
            <a:ext cx="628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72</a:t>
            </a:r>
            <a:r>
              <a:rPr lang="es-419" sz="11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%</a:t>
            </a:r>
            <a:endParaRPr sz="6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7" name="Google Shape;727;p167"/>
          <p:cNvSpPr/>
          <p:nvPr/>
        </p:nvSpPr>
        <p:spPr>
          <a:xfrm>
            <a:off x="7959175" y="3967575"/>
            <a:ext cx="693600" cy="693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8760000" dist="57150">
              <a:schemeClr val="dk2">
                <a:alpha val="3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167"/>
          <p:cNvSpPr txBox="1"/>
          <p:nvPr/>
        </p:nvSpPr>
        <p:spPr>
          <a:xfrm>
            <a:off x="7923775" y="4068075"/>
            <a:ext cx="76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0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r>
            <a:r>
              <a:rPr lang="es-419" sz="2000">
                <a:solidFill>
                  <a:srgbClr val="00A3D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%</a:t>
            </a:r>
            <a:endParaRPr sz="2000">
              <a:solidFill>
                <a:srgbClr val="00A3D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650" y="683028"/>
            <a:ext cx="2158827" cy="4441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4" name="Google Shape;734;p168"/>
          <p:cNvCxnSpPr/>
          <p:nvPr/>
        </p:nvCxnSpPr>
        <p:spPr>
          <a:xfrm>
            <a:off x="-15775" y="426000"/>
            <a:ext cx="2256300" cy="1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35" name="Google Shape;735;p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275" y="154950"/>
            <a:ext cx="3613826" cy="73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2926" y="683028"/>
            <a:ext cx="2158827" cy="444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5366" y="683028"/>
            <a:ext cx="2158827" cy="444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5276" y="683028"/>
            <a:ext cx="2158827" cy="444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660" y="1235750"/>
            <a:ext cx="1772776" cy="30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68"/>
          <p:cNvPicPr preferRelativeResize="0"/>
          <p:nvPr/>
        </p:nvPicPr>
        <p:blipFill rotWithShape="1">
          <a:blip r:embed="rId6">
            <a:alphaModFix/>
          </a:blip>
          <a:srcRect b="8458" l="240" r="-239" t="4524"/>
          <a:stretch/>
        </p:blipFill>
        <p:spPr>
          <a:xfrm>
            <a:off x="611450" y="1547050"/>
            <a:ext cx="1327500" cy="21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68"/>
          <p:cNvPicPr preferRelativeResize="0"/>
          <p:nvPr/>
        </p:nvPicPr>
        <p:blipFill rotWithShape="1">
          <a:blip r:embed="rId7">
            <a:alphaModFix/>
          </a:blip>
          <a:srcRect b="0" l="0" r="5490" t="10490"/>
          <a:stretch/>
        </p:blipFill>
        <p:spPr>
          <a:xfrm>
            <a:off x="600675" y="1709950"/>
            <a:ext cx="1327500" cy="234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02227" y="1235750"/>
            <a:ext cx="1772776" cy="30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168"/>
          <p:cNvPicPr preferRelativeResize="0"/>
          <p:nvPr/>
        </p:nvPicPr>
        <p:blipFill rotWithShape="1">
          <a:blip r:embed="rId8">
            <a:alphaModFix/>
          </a:blip>
          <a:srcRect b="4190" l="0" r="0" t="133"/>
          <a:stretch/>
        </p:blipFill>
        <p:spPr>
          <a:xfrm rot="10800000">
            <a:off x="2845327" y="1547043"/>
            <a:ext cx="1324800" cy="2553000"/>
          </a:xfrm>
          <a:prstGeom prst="round2SameRect">
            <a:avLst>
              <a:gd fmla="val 912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744" name="Google Shape;744;p16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33575" y="1300544"/>
            <a:ext cx="1444675" cy="293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68"/>
          <p:cNvPicPr preferRelativeResize="0"/>
          <p:nvPr/>
        </p:nvPicPr>
        <p:blipFill rotWithShape="1">
          <a:blip r:embed="rId6">
            <a:alphaModFix/>
          </a:blip>
          <a:srcRect b="0" l="240" r="-239" t="0"/>
          <a:stretch/>
        </p:blipFill>
        <p:spPr>
          <a:xfrm>
            <a:off x="5018106" y="1668365"/>
            <a:ext cx="1275570" cy="223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6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41200" y="1278950"/>
            <a:ext cx="1444675" cy="293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68"/>
          <p:cNvPicPr preferRelativeResize="0"/>
          <p:nvPr/>
        </p:nvPicPr>
        <p:blipFill rotWithShape="1">
          <a:blip r:embed="rId6">
            <a:alphaModFix/>
          </a:blip>
          <a:srcRect b="0" l="240" r="-239" t="0"/>
          <a:stretch/>
        </p:blipFill>
        <p:spPr>
          <a:xfrm>
            <a:off x="7225731" y="1646771"/>
            <a:ext cx="1275570" cy="223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68"/>
          <p:cNvPicPr preferRelativeResize="0"/>
          <p:nvPr/>
        </p:nvPicPr>
        <p:blipFill rotWithShape="1">
          <a:blip r:embed="rId10">
            <a:alphaModFix/>
          </a:blip>
          <a:srcRect b="13703" l="0" r="0" t="11164"/>
          <a:stretch/>
        </p:blipFill>
        <p:spPr>
          <a:xfrm>
            <a:off x="7214675" y="1909325"/>
            <a:ext cx="1314801" cy="183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168"/>
          <p:cNvPicPr preferRelativeResize="0"/>
          <p:nvPr/>
        </p:nvPicPr>
        <p:blipFill rotWithShape="1">
          <a:blip r:embed="rId11">
            <a:alphaModFix/>
          </a:blip>
          <a:srcRect b="0" l="0" r="0" t="13035"/>
          <a:stretch/>
        </p:blipFill>
        <p:spPr>
          <a:xfrm>
            <a:off x="5016500" y="1909325"/>
            <a:ext cx="1275575" cy="19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168"/>
          <p:cNvSpPr txBox="1"/>
          <p:nvPr/>
        </p:nvSpPr>
        <p:spPr>
          <a:xfrm>
            <a:off x="1395850" y="227581"/>
            <a:ext cx="381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800">
                <a:solidFill>
                  <a:srgbClr val="00A3D4"/>
                </a:solidFill>
                <a:latin typeface="Montserrat"/>
                <a:ea typeface="Montserrat"/>
                <a:cs typeface="Montserrat"/>
                <a:sym typeface="Montserrat"/>
              </a:rPr>
              <a:t>YTD &gt;</a:t>
            </a:r>
            <a:r>
              <a:rPr b="1" lang="es-419" sz="1800">
                <a:solidFill>
                  <a:srgbClr val="1CD9B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419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TIPOS DE SERVICIOS</a:t>
            </a:r>
            <a:endParaRPr b="1"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1" name="Google Shape;751;p168"/>
          <p:cNvSpPr txBox="1"/>
          <p:nvPr/>
        </p:nvSpPr>
        <p:spPr>
          <a:xfrm>
            <a:off x="252850" y="4399638"/>
            <a:ext cx="1726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CONTENIDOS</a:t>
            </a:r>
            <a:endParaRPr sz="13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2" name="Google Shape;752;p168"/>
          <p:cNvSpPr txBox="1"/>
          <p:nvPr/>
        </p:nvSpPr>
        <p:spPr>
          <a:xfrm>
            <a:off x="6837825" y="4399638"/>
            <a:ext cx="1726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ACTIVACIONES</a:t>
            </a:r>
            <a:endParaRPr sz="13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3" name="Google Shape;753;p168"/>
          <p:cNvSpPr txBox="1"/>
          <p:nvPr/>
        </p:nvSpPr>
        <p:spPr>
          <a:xfrm>
            <a:off x="4581988" y="4399650"/>
            <a:ext cx="1726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DERIVACIONES</a:t>
            </a:r>
            <a:endParaRPr sz="13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4" name="Google Shape;754;p168"/>
          <p:cNvSpPr txBox="1"/>
          <p:nvPr/>
        </p:nvSpPr>
        <p:spPr>
          <a:xfrm>
            <a:off x="2434113" y="4399650"/>
            <a:ext cx="1726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INTEGRACIONES</a:t>
            </a:r>
            <a:endParaRPr sz="13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755" name="Google Shape;755;p168"/>
          <p:cNvGrpSpPr/>
          <p:nvPr/>
        </p:nvGrpSpPr>
        <p:grpSpPr>
          <a:xfrm flipH="1" rot="10800000">
            <a:off x="247437" y="319849"/>
            <a:ext cx="754500" cy="214200"/>
            <a:chOff x="6365888" y="2983488"/>
            <a:chExt cx="754500" cy="214200"/>
          </a:xfrm>
        </p:grpSpPr>
        <p:sp>
          <p:nvSpPr>
            <p:cNvPr id="756" name="Google Shape;756;p168"/>
            <p:cNvSpPr/>
            <p:nvPr/>
          </p:nvSpPr>
          <p:spPr>
            <a:xfrm>
              <a:off x="6365888" y="2983488"/>
              <a:ext cx="754500" cy="214200"/>
            </a:xfrm>
            <a:prstGeom prst="roundRect">
              <a:avLst>
                <a:gd fmla="val 50000" name="adj"/>
              </a:avLst>
            </a:prstGeom>
            <a:solidFill>
              <a:srgbClr val="00A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168"/>
            <p:cNvSpPr/>
            <p:nvPr/>
          </p:nvSpPr>
          <p:spPr>
            <a:xfrm>
              <a:off x="6927405" y="3023530"/>
              <a:ext cx="134100" cy="13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8" name="Google Shape;758;p168"/>
          <p:cNvSpPr/>
          <p:nvPr/>
        </p:nvSpPr>
        <p:spPr>
          <a:xfrm>
            <a:off x="1883775" y="4352931"/>
            <a:ext cx="484500" cy="461700"/>
          </a:xfrm>
          <a:prstGeom prst="ellipse">
            <a:avLst/>
          </a:prstGeom>
          <a:solidFill>
            <a:srgbClr val="0CAFE0"/>
          </a:solidFill>
          <a:ln>
            <a:noFill/>
          </a:ln>
          <a:effectLst>
            <a:outerShdw blurRad="71438" rotWithShape="0" algn="bl" dir="8760000" dist="57150">
              <a:schemeClr val="dk2">
                <a:alpha val="3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168"/>
          <p:cNvSpPr/>
          <p:nvPr/>
        </p:nvSpPr>
        <p:spPr>
          <a:xfrm>
            <a:off x="4093575" y="4352931"/>
            <a:ext cx="484500" cy="461700"/>
          </a:xfrm>
          <a:prstGeom prst="ellipse">
            <a:avLst/>
          </a:prstGeom>
          <a:solidFill>
            <a:srgbClr val="0CAFE0"/>
          </a:solidFill>
          <a:ln>
            <a:noFill/>
          </a:ln>
          <a:effectLst>
            <a:outerShdw blurRad="71438" rotWithShape="0" algn="bl" dir="8760000" dist="57150">
              <a:schemeClr val="dk2">
                <a:alpha val="3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168"/>
          <p:cNvSpPr/>
          <p:nvPr/>
        </p:nvSpPr>
        <p:spPr>
          <a:xfrm>
            <a:off x="6303375" y="4352931"/>
            <a:ext cx="484500" cy="461700"/>
          </a:xfrm>
          <a:prstGeom prst="ellipse">
            <a:avLst/>
          </a:prstGeom>
          <a:solidFill>
            <a:srgbClr val="0CAFE0"/>
          </a:solidFill>
          <a:ln>
            <a:noFill/>
          </a:ln>
          <a:effectLst>
            <a:outerShdw blurRad="71438" rotWithShape="0" algn="bl" dir="8760000" dist="57150">
              <a:schemeClr val="dk2">
                <a:alpha val="3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168"/>
          <p:cNvSpPr/>
          <p:nvPr/>
        </p:nvSpPr>
        <p:spPr>
          <a:xfrm>
            <a:off x="8513175" y="4352931"/>
            <a:ext cx="484500" cy="461700"/>
          </a:xfrm>
          <a:prstGeom prst="ellipse">
            <a:avLst/>
          </a:prstGeom>
          <a:solidFill>
            <a:srgbClr val="0CAFE0"/>
          </a:solidFill>
          <a:ln>
            <a:noFill/>
          </a:ln>
          <a:effectLst>
            <a:outerShdw blurRad="71438" rotWithShape="0" algn="bl" dir="8760000" dist="57150">
              <a:schemeClr val="dk2">
                <a:alpha val="3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168"/>
          <p:cNvSpPr txBox="1"/>
          <p:nvPr/>
        </p:nvSpPr>
        <p:spPr>
          <a:xfrm>
            <a:off x="1860162" y="4398219"/>
            <a:ext cx="543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400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3" name="Google Shape;763;p168"/>
          <p:cNvSpPr txBox="1"/>
          <p:nvPr/>
        </p:nvSpPr>
        <p:spPr>
          <a:xfrm>
            <a:off x="8539723" y="4398225"/>
            <a:ext cx="43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25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4" name="Google Shape;764;p168"/>
          <p:cNvSpPr txBox="1"/>
          <p:nvPr/>
        </p:nvSpPr>
        <p:spPr>
          <a:xfrm>
            <a:off x="6339847" y="4398225"/>
            <a:ext cx="43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5" name="Google Shape;765;p168"/>
          <p:cNvSpPr txBox="1"/>
          <p:nvPr/>
        </p:nvSpPr>
        <p:spPr>
          <a:xfrm>
            <a:off x="4129015" y="4398225"/>
            <a:ext cx="43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90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69"/>
          <p:cNvSpPr/>
          <p:nvPr/>
        </p:nvSpPr>
        <p:spPr>
          <a:xfrm>
            <a:off x="4646950" y="601925"/>
            <a:ext cx="3901800" cy="4489800"/>
          </a:xfrm>
          <a:prstGeom prst="roundRect">
            <a:avLst>
              <a:gd fmla="val 5684" name="adj"/>
            </a:avLst>
          </a:prstGeom>
          <a:solidFill>
            <a:schemeClr val="lt1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71" name="Google Shape;771;p169"/>
          <p:cNvSpPr/>
          <p:nvPr/>
        </p:nvSpPr>
        <p:spPr>
          <a:xfrm>
            <a:off x="505975" y="585600"/>
            <a:ext cx="3901800" cy="4489800"/>
          </a:xfrm>
          <a:prstGeom prst="roundRect">
            <a:avLst>
              <a:gd fmla="val 5684" name="adj"/>
            </a:avLst>
          </a:prstGeom>
          <a:solidFill>
            <a:schemeClr val="lt1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95250">
              <a:schemeClr val="dk2">
                <a:alpha val="22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772" name="Google Shape;772;p169"/>
          <p:cNvCxnSpPr/>
          <p:nvPr/>
        </p:nvCxnSpPr>
        <p:spPr>
          <a:xfrm>
            <a:off x="4539800" y="732575"/>
            <a:ext cx="9300" cy="401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73" name="Google Shape;773;p169"/>
          <p:cNvSpPr/>
          <p:nvPr/>
        </p:nvSpPr>
        <p:spPr>
          <a:xfrm>
            <a:off x="4819925" y="672375"/>
            <a:ext cx="3639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74" name="Google Shape;774;p169"/>
          <p:cNvSpPr/>
          <p:nvPr/>
        </p:nvSpPr>
        <p:spPr>
          <a:xfrm>
            <a:off x="4810700" y="672313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775" name="Google Shape;775;p169"/>
          <p:cNvCxnSpPr>
            <a:stCxn id="774" idx="3"/>
          </p:cNvCxnSpPr>
          <p:nvPr/>
        </p:nvCxnSpPr>
        <p:spPr>
          <a:xfrm>
            <a:off x="5602100" y="83341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776" name="Google Shape;776;p169"/>
          <p:cNvSpPr/>
          <p:nvPr/>
        </p:nvSpPr>
        <p:spPr>
          <a:xfrm>
            <a:off x="4860562" y="721513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77" name="Google Shape;777;p169"/>
          <p:cNvSpPr/>
          <p:nvPr/>
        </p:nvSpPr>
        <p:spPr>
          <a:xfrm>
            <a:off x="4824634" y="1062050"/>
            <a:ext cx="36273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78" name="Google Shape;778;p169"/>
          <p:cNvSpPr/>
          <p:nvPr/>
        </p:nvSpPr>
        <p:spPr>
          <a:xfrm>
            <a:off x="4815513" y="1062000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779" name="Google Shape;779;p169"/>
          <p:cNvCxnSpPr>
            <a:stCxn id="778" idx="3"/>
          </p:cNvCxnSpPr>
          <p:nvPr/>
        </p:nvCxnSpPr>
        <p:spPr>
          <a:xfrm>
            <a:off x="5606913" y="1223100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780" name="Google Shape;780;p169"/>
          <p:cNvSpPr/>
          <p:nvPr/>
        </p:nvSpPr>
        <p:spPr>
          <a:xfrm>
            <a:off x="4860562" y="1111200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1" name="Google Shape;781;p169"/>
          <p:cNvSpPr/>
          <p:nvPr/>
        </p:nvSpPr>
        <p:spPr>
          <a:xfrm>
            <a:off x="4812375" y="1462979"/>
            <a:ext cx="36273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82" name="Google Shape;782;p169"/>
          <p:cNvSpPr/>
          <p:nvPr/>
        </p:nvSpPr>
        <p:spPr>
          <a:xfrm>
            <a:off x="4806025" y="1462925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783" name="Google Shape;783;p169"/>
          <p:cNvCxnSpPr>
            <a:stCxn id="782" idx="3"/>
          </p:cNvCxnSpPr>
          <p:nvPr/>
        </p:nvCxnSpPr>
        <p:spPr>
          <a:xfrm>
            <a:off x="5597425" y="1624025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784" name="Google Shape;784;p169"/>
          <p:cNvSpPr/>
          <p:nvPr/>
        </p:nvSpPr>
        <p:spPr>
          <a:xfrm>
            <a:off x="4860562" y="149668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5" name="Google Shape;785;p169"/>
          <p:cNvSpPr/>
          <p:nvPr/>
        </p:nvSpPr>
        <p:spPr>
          <a:xfrm>
            <a:off x="4816691" y="1862996"/>
            <a:ext cx="36273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86" name="Google Shape;786;p169"/>
          <p:cNvSpPr/>
          <p:nvPr/>
        </p:nvSpPr>
        <p:spPr>
          <a:xfrm>
            <a:off x="4808175" y="1862938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787" name="Google Shape;787;p169"/>
          <p:cNvSpPr/>
          <p:nvPr/>
        </p:nvSpPr>
        <p:spPr>
          <a:xfrm>
            <a:off x="4860562" y="191213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8" name="Google Shape;788;p169"/>
          <p:cNvSpPr/>
          <p:nvPr/>
        </p:nvSpPr>
        <p:spPr>
          <a:xfrm>
            <a:off x="4806525" y="2267500"/>
            <a:ext cx="36372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89" name="Google Shape;789;p169"/>
          <p:cNvSpPr/>
          <p:nvPr/>
        </p:nvSpPr>
        <p:spPr>
          <a:xfrm>
            <a:off x="4801013" y="2267438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790" name="Google Shape;790;p169"/>
          <p:cNvCxnSpPr>
            <a:stCxn id="789" idx="3"/>
          </p:cNvCxnSpPr>
          <p:nvPr/>
        </p:nvCxnSpPr>
        <p:spPr>
          <a:xfrm>
            <a:off x="5592413" y="242853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791" name="Google Shape;791;p169"/>
          <p:cNvSpPr/>
          <p:nvPr/>
        </p:nvSpPr>
        <p:spPr>
          <a:xfrm>
            <a:off x="4860562" y="231663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2" name="Google Shape;792;p169"/>
          <p:cNvSpPr/>
          <p:nvPr/>
        </p:nvSpPr>
        <p:spPr>
          <a:xfrm>
            <a:off x="4808927" y="2660300"/>
            <a:ext cx="36372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93" name="Google Shape;793;p169"/>
          <p:cNvSpPr/>
          <p:nvPr/>
        </p:nvSpPr>
        <p:spPr>
          <a:xfrm>
            <a:off x="4804175" y="2660288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794" name="Google Shape;794;p169"/>
          <p:cNvCxnSpPr>
            <a:stCxn id="793" idx="3"/>
          </p:cNvCxnSpPr>
          <p:nvPr/>
        </p:nvCxnSpPr>
        <p:spPr>
          <a:xfrm>
            <a:off x="5595575" y="282138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795" name="Google Shape;795;p169"/>
          <p:cNvSpPr/>
          <p:nvPr/>
        </p:nvSpPr>
        <p:spPr>
          <a:xfrm>
            <a:off x="4860562" y="270348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6" name="Google Shape;796;p169"/>
          <p:cNvSpPr/>
          <p:nvPr/>
        </p:nvSpPr>
        <p:spPr>
          <a:xfrm>
            <a:off x="4814397" y="3064875"/>
            <a:ext cx="36207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97" name="Google Shape;797;p169"/>
          <p:cNvSpPr/>
          <p:nvPr/>
        </p:nvSpPr>
        <p:spPr>
          <a:xfrm>
            <a:off x="4810438" y="3064813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798" name="Google Shape;798;p169"/>
          <p:cNvCxnSpPr>
            <a:stCxn id="797" idx="3"/>
          </p:cNvCxnSpPr>
          <p:nvPr/>
        </p:nvCxnSpPr>
        <p:spPr>
          <a:xfrm>
            <a:off x="5601838" y="322591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799" name="Google Shape;799;p169"/>
          <p:cNvSpPr/>
          <p:nvPr/>
        </p:nvSpPr>
        <p:spPr>
          <a:xfrm>
            <a:off x="4860562" y="3114013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0" name="Google Shape;800;p169"/>
          <p:cNvSpPr/>
          <p:nvPr/>
        </p:nvSpPr>
        <p:spPr>
          <a:xfrm>
            <a:off x="4810175" y="3454671"/>
            <a:ext cx="36207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01" name="Google Shape;801;p169"/>
          <p:cNvSpPr/>
          <p:nvPr/>
        </p:nvSpPr>
        <p:spPr>
          <a:xfrm>
            <a:off x="4807550" y="3454663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802" name="Google Shape;802;p169"/>
          <p:cNvSpPr/>
          <p:nvPr/>
        </p:nvSpPr>
        <p:spPr>
          <a:xfrm>
            <a:off x="4860562" y="3497863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03" name="Google Shape;803;p169"/>
          <p:cNvCxnSpPr/>
          <p:nvPr/>
        </p:nvCxnSpPr>
        <p:spPr>
          <a:xfrm>
            <a:off x="5599600" y="203166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804" name="Google Shape;804;p169"/>
          <p:cNvCxnSpPr/>
          <p:nvPr/>
        </p:nvCxnSpPr>
        <p:spPr>
          <a:xfrm>
            <a:off x="5609613" y="361576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805" name="Google Shape;805;p169"/>
          <p:cNvSpPr txBox="1"/>
          <p:nvPr/>
        </p:nvSpPr>
        <p:spPr>
          <a:xfrm>
            <a:off x="4949362" y="758650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6" name="Google Shape;806;p169"/>
          <p:cNvSpPr txBox="1"/>
          <p:nvPr/>
        </p:nvSpPr>
        <p:spPr>
          <a:xfrm>
            <a:off x="4949362" y="1151825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7" name="Google Shape;807;p169"/>
          <p:cNvSpPr txBox="1"/>
          <p:nvPr/>
        </p:nvSpPr>
        <p:spPr>
          <a:xfrm>
            <a:off x="4949362" y="1546625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8" name="Google Shape;808;p169"/>
          <p:cNvSpPr txBox="1"/>
          <p:nvPr/>
        </p:nvSpPr>
        <p:spPr>
          <a:xfrm>
            <a:off x="4949362" y="1966900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9" name="Google Shape;809;p169"/>
          <p:cNvSpPr txBox="1"/>
          <p:nvPr/>
        </p:nvSpPr>
        <p:spPr>
          <a:xfrm>
            <a:off x="4928662" y="2367375"/>
            <a:ext cx="99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10" name="Google Shape;810;p169"/>
          <p:cNvSpPr txBox="1"/>
          <p:nvPr/>
        </p:nvSpPr>
        <p:spPr>
          <a:xfrm>
            <a:off x="4949362" y="2731713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6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11" name="Google Shape;811;p169"/>
          <p:cNvSpPr txBox="1"/>
          <p:nvPr/>
        </p:nvSpPr>
        <p:spPr>
          <a:xfrm>
            <a:off x="4949362" y="3163225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7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12" name="Google Shape;812;p169"/>
          <p:cNvSpPr txBox="1"/>
          <p:nvPr/>
        </p:nvSpPr>
        <p:spPr>
          <a:xfrm>
            <a:off x="4949362" y="3540325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8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13" name="Google Shape;813;p169"/>
          <p:cNvCxnSpPr/>
          <p:nvPr/>
        </p:nvCxnSpPr>
        <p:spPr>
          <a:xfrm>
            <a:off x="6927750" y="352650"/>
            <a:ext cx="2221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4" name="Google Shape;814;p169"/>
          <p:cNvCxnSpPr/>
          <p:nvPr/>
        </p:nvCxnSpPr>
        <p:spPr>
          <a:xfrm>
            <a:off x="38575" y="352650"/>
            <a:ext cx="3418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5" name="Google Shape;815;p169"/>
          <p:cNvSpPr/>
          <p:nvPr/>
        </p:nvSpPr>
        <p:spPr>
          <a:xfrm>
            <a:off x="5096350" y="119700"/>
            <a:ext cx="2555700" cy="465900"/>
          </a:xfrm>
          <a:prstGeom prst="roundRect">
            <a:avLst>
              <a:gd fmla="val 50000" name="adj"/>
            </a:avLst>
          </a:prstGeom>
          <a:solidFill>
            <a:srgbClr val="00A3D4"/>
          </a:solidFill>
          <a:ln>
            <a:noFill/>
          </a:ln>
          <a:effectLst>
            <a:outerShdw blurRad="71438" rotWithShape="0" algn="bl" dir="5400000" dist="57150">
              <a:srgbClr val="595959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TRÁMITES DE PUNTA A PUNTA</a:t>
            </a:r>
            <a:endParaRPr sz="1100"/>
          </a:p>
        </p:txBody>
      </p:sp>
      <p:sp>
        <p:nvSpPr>
          <p:cNvPr id="816" name="Google Shape;816;p169"/>
          <p:cNvSpPr/>
          <p:nvPr/>
        </p:nvSpPr>
        <p:spPr>
          <a:xfrm>
            <a:off x="1737726" y="119700"/>
            <a:ext cx="1827900" cy="465900"/>
          </a:xfrm>
          <a:prstGeom prst="roundRect">
            <a:avLst>
              <a:gd fmla="val 50000" name="adj"/>
            </a:avLst>
          </a:prstGeom>
          <a:solidFill>
            <a:srgbClr val="00A3D4"/>
          </a:solidFill>
          <a:ln>
            <a:noFill/>
          </a:ln>
          <a:effectLst>
            <a:outerShdw blurRad="71438" rotWithShape="0" algn="bl" dir="5400000" dist="57150">
              <a:srgbClr val="595959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SOLICITUDES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817" name="Google Shape;817;p169"/>
          <p:cNvSpPr/>
          <p:nvPr/>
        </p:nvSpPr>
        <p:spPr>
          <a:xfrm rot="5400000">
            <a:off x="-61650" y="258900"/>
            <a:ext cx="310800" cy="1875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A3D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169"/>
          <p:cNvSpPr/>
          <p:nvPr/>
        </p:nvSpPr>
        <p:spPr>
          <a:xfrm rot="-5400000">
            <a:off x="8900400" y="258900"/>
            <a:ext cx="310800" cy="1875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A3D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69"/>
          <p:cNvSpPr/>
          <p:nvPr/>
        </p:nvSpPr>
        <p:spPr>
          <a:xfrm>
            <a:off x="788850" y="672313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20" name="Google Shape;820;p169"/>
          <p:cNvSpPr/>
          <p:nvPr/>
        </p:nvSpPr>
        <p:spPr>
          <a:xfrm>
            <a:off x="779625" y="672263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821" name="Google Shape;821;p169"/>
          <p:cNvCxnSpPr>
            <a:stCxn id="820" idx="3"/>
          </p:cNvCxnSpPr>
          <p:nvPr/>
        </p:nvCxnSpPr>
        <p:spPr>
          <a:xfrm>
            <a:off x="1571025" y="83336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822" name="Google Shape;822;p169"/>
          <p:cNvSpPr/>
          <p:nvPr/>
        </p:nvSpPr>
        <p:spPr>
          <a:xfrm>
            <a:off x="829487" y="721463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23" name="Google Shape;823;p169"/>
          <p:cNvSpPr/>
          <p:nvPr/>
        </p:nvSpPr>
        <p:spPr>
          <a:xfrm>
            <a:off x="793256" y="1062000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24" name="Google Shape;824;p169"/>
          <p:cNvSpPr/>
          <p:nvPr/>
        </p:nvSpPr>
        <p:spPr>
          <a:xfrm>
            <a:off x="784438" y="1061950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825" name="Google Shape;825;p169"/>
          <p:cNvCxnSpPr>
            <a:stCxn id="824" idx="3"/>
          </p:cNvCxnSpPr>
          <p:nvPr/>
        </p:nvCxnSpPr>
        <p:spPr>
          <a:xfrm>
            <a:off x="1575838" y="1223050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826" name="Google Shape;826;p169"/>
          <p:cNvSpPr/>
          <p:nvPr/>
        </p:nvSpPr>
        <p:spPr>
          <a:xfrm>
            <a:off x="829487" y="1111150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27" name="Google Shape;827;p169"/>
          <p:cNvSpPr/>
          <p:nvPr/>
        </p:nvSpPr>
        <p:spPr>
          <a:xfrm>
            <a:off x="781290" y="1462925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28" name="Google Shape;828;p169"/>
          <p:cNvSpPr/>
          <p:nvPr/>
        </p:nvSpPr>
        <p:spPr>
          <a:xfrm>
            <a:off x="774950" y="1462875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829" name="Google Shape;829;p169"/>
          <p:cNvCxnSpPr>
            <a:stCxn id="828" idx="3"/>
          </p:cNvCxnSpPr>
          <p:nvPr/>
        </p:nvCxnSpPr>
        <p:spPr>
          <a:xfrm>
            <a:off x="1566350" y="1623975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830" name="Google Shape;830;p169"/>
          <p:cNvSpPr/>
          <p:nvPr/>
        </p:nvSpPr>
        <p:spPr>
          <a:xfrm>
            <a:off x="829487" y="149663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31" name="Google Shape;831;p169"/>
          <p:cNvSpPr/>
          <p:nvPr/>
        </p:nvSpPr>
        <p:spPr>
          <a:xfrm>
            <a:off x="785503" y="1862938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32" name="Google Shape;832;p169"/>
          <p:cNvSpPr/>
          <p:nvPr/>
        </p:nvSpPr>
        <p:spPr>
          <a:xfrm>
            <a:off x="777100" y="1862888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833" name="Google Shape;833;p169"/>
          <p:cNvSpPr/>
          <p:nvPr/>
        </p:nvSpPr>
        <p:spPr>
          <a:xfrm>
            <a:off x="829487" y="191208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34" name="Google Shape;834;p169"/>
          <p:cNvSpPr/>
          <p:nvPr/>
        </p:nvSpPr>
        <p:spPr>
          <a:xfrm>
            <a:off x="775450" y="2267438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35" name="Google Shape;835;p169"/>
          <p:cNvSpPr/>
          <p:nvPr/>
        </p:nvSpPr>
        <p:spPr>
          <a:xfrm>
            <a:off x="769938" y="2267388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836" name="Google Shape;836;p169"/>
          <p:cNvCxnSpPr>
            <a:stCxn id="835" idx="3"/>
          </p:cNvCxnSpPr>
          <p:nvPr/>
        </p:nvCxnSpPr>
        <p:spPr>
          <a:xfrm>
            <a:off x="1561338" y="242848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837" name="Google Shape;837;p169"/>
          <p:cNvSpPr/>
          <p:nvPr/>
        </p:nvSpPr>
        <p:spPr>
          <a:xfrm>
            <a:off x="829487" y="231658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38" name="Google Shape;838;p169"/>
          <p:cNvSpPr/>
          <p:nvPr/>
        </p:nvSpPr>
        <p:spPr>
          <a:xfrm>
            <a:off x="777788" y="2660238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39" name="Google Shape;839;p169"/>
          <p:cNvSpPr/>
          <p:nvPr/>
        </p:nvSpPr>
        <p:spPr>
          <a:xfrm>
            <a:off x="773100" y="2660238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840" name="Google Shape;840;p169"/>
          <p:cNvCxnSpPr>
            <a:stCxn id="839" idx="3"/>
          </p:cNvCxnSpPr>
          <p:nvPr/>
        </p:nvCxnSpPr>
        <p:spPr>
          <a:xfrm>
            <a:off x="1564500" y="2821338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841" name="Google Shape;841;p169"/>
          <p:cNvSpPr/>
          <p:nvPr/>
        </p:nvSpPr>
        <p:spPr>
          <a:xfrm>
            <a:off x="829487" y="2703438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2" name="Google Shape;842;p169"/>
          <p:cNvSpPr/>
          <p:nvPr/>
        </p:nvSpPr>
        <p:spPr>
          <a:xfrm>
            <a:off x="783229" y="3064813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43" name="Google Shape;843;p169"/>
          <p:cNvSpPr/>
          <p:nvPr/>
        </p:nvSpPr>
        <p:spPr>
          <a:xfrm>
            <a:off x="779363" y="3064763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844" name="Google Shape;844;p169"/>
          <p:cNvCxnSpPr>
            <a:stCxn id="843" idx="3"/>
          </p:cNvCxnSpPr>
          <p:nvPr/>
        </p:nvCxnSpPr>
        <p:spPr>
          <a:xfrm>
            <a:off x="1570763" y="322586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845" name="Google Shape;845;p169"/>
          <p:cNvSpPr/>
          <p:nvPr/>
        </p:nvSpPr>
        <p:spPr>
          <a:xfrm>
            <a:off x="829487" y="3113963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6" name="Google Shape;846;p169"/>
          <p:cNvSpPr/>
          <p:nvPr/>
        </p:nvSpPr>
        <p:spPr>
          <a:xfrm>
            <a:off x="779100" y="3454613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47" name="Google Shape;847;p169"/>
          <p:cNvSpPr/>
          <p:nvPr/>
        </p:nvSpPr>
        <p:spPr>
          <a:xfrm>
            <a:off x="776475" y="3454613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848" name="Google Shape;848;p169"/>
          <p:cNvSpPr/>
          <p:nvPr/>
        </p:nvSpPr>
        <p:spPr>
          <a:xfrm>
            <a:off x="829487" y="3497813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9" name="Google Shape;849;p169"/>
          <p:cNvSpPr/>
          <p:nvPr/>
        </p:nvSpPr>
        <p:spPr>
          <a:xfrm>
            <a:off x="777379" y="3847425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50" name="Google Shape;850;p169"/>
          <p:cNvSpPr/>
          <p:nvPr/>
        </p:nvSpPr>
        <p:spPr>
          <a:xfrm>
            <a:off x="773513" y="3847375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851" name="Google Shape;851;p169"/>
          <p:cNvCxnSpPr>
            <a:stCxn id="850" idx="3"/>
          </p:cNvCxnSpPr>
          <p:nvPr/>
        </p:nvCxnSpPr>
        <p:spPr>
          <a:xfrm>
            <a:off x="1564913" y="4008475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852" name="Google Shape;852;p169"/>
          <p:cNvSpPr/>
          <p:nvPr/>
        </p:nvSpPr>
        <p:spPr>
          <a:xfrm>
            <a:off x="829487" y="3896575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53" name="Google Shape;853;p169"/>
          <p:cNvSpPr/>
          <p:nvPr/>
        </p:nvSpPr>
        <p:spPr>
          <a:xfrm>
            <a:off x="776354" y="4236950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54" name="Google Shape;854;p169"/>
          <p:cNvSpPr/>
          <p:nvPr/>
        </p:nvSpPr>
        <p:spPr>
          <a:xfrm>
            <a:off x="774550" y="4236950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855" name="Google Shape;855;p169"/>
          <p:cNvSpPr/>
          <p:nvPr/>
        </p:nvSpPr>
        <p:spPr>
          <a:xfrm>
            <a:off x="829487" y="4280150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56" name="Google Shape;856;p169"/>
          <p:cNvCxnSpPr/>
          <p:nvPr/>
        </p:nvCxnSpPr>
        <p:spPr>
          <a:xfrm>
            <a:off x="1568525" y="203161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857" name="Google Shape;857;p169"/>
          <p:cNvCxnSpPr/>
          <p:nvPr/>
        </p:nvCxnSpPr>
        <p:spPr>
          <a:xfrm>
            <a:off x="1578538" y="3615713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858" name="Google Shape;858;p169"/>
          <p:cNvCxnSpPr/>
          <p:nvPr/>
        </p:nvCxnSpPr>
        <p:spPr>
          <a:xfrm>
            <a:off x="1578925" y="4398050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859" name="Google Shape;859;p169"/>
          <p:cNvSpPr txBox="1"/>
          <p:nvPr/>
        </p:nvSpPr>
        <p:spPr>
          <a:xfrm>
            <a:off x="810663" y="4244150"/>
            <a:ext cx="40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endParaRPr b="1"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0" name="Google Shape;860;p169"/>
          <p:cNvSpPr/>
          <p:nvPr/>
        </p:nvSpPr>
        <p:spPr>
          <a:xfrm>
            <a:off x="778279" y="4626925"/>
            <a:ext cx="35406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61" name="Google Shape;861;p169"/>
          <p:cNvSpPr/>
          <p:nvPr/>
        </p:nvSpPr>
        <p:spPr>
          <a:xfrm>
            <a:off x="776475" y="4626925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sp>
        <p:nvSpPr>
          <p:cNvPr id="862" name="Google Shape;862;p169"/>
          <p:cNvSpPr/>
          <p:nvPr/>
        </p:nvSpPr>
        <p:spPr>
          <a:xfrm>
            <a:off x="829487" y="4670125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63" name="Google Shape;863;p169"/>
          <p:cNvCxnSpPr/>
          <p:nvPr/>
        </p:nvCxnSpPr>
        <p:spPr>
          <a:xfrm>
            <a:off x="1580850" y="4788025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864" name="Google Shape;864;p169"/>
          <p:cNvSpPr txBox="1"/>
          <p:nvPr/>
        </p:nvSpPr>
        <p:spPr>
          <a:xfrm>
            <a:off x="812588" y="4634125"/>
            <a:ext cx="40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endParaRPr b="1"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5" name="Google Shape;865;p169"/>
          <p:cNvSpPr txBox="1"/>
          <p:nvPr/>
        </p:nvSpPr>
        <p:spPr>
          <a:xfrm>
            <a:off x="918287" y="758600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66" name="Google Shape;866;p169"/>
          <p:cNvSpPr txBox="1"/>
          <p:nvPr/>
        </p:nvSpPr>
        <p:spPr>
          <a:xfrm>
            <a:off x="918287" y="1151775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67" name="Google Shape;867;p169"/>
          <p:cNvSpPr txBox="1"/>
          <p:nvPr/>
        </p:nvSpPr>
        <p:spPr>
          <a:xfrm>
            <a:off x="918287" y="1546575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68" name="Google Shape;868;p169"/>
          <p:cNvSpPr txBox="1"/>
          <p:nvPr/>
        </p:nvSpPr>
        <p:spPr>
          <a:xfrm>
            <a:off x="918287" y="1966850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69" name="Google Shape;869;p169"/>
          <p:cNvSpPr txBox="1"/>
          <p:nvPr/>
        </p:nvSpPr>
        <p:spPr>
          <a:xfrm>
            <a:off x="897587" y="2367325"/>
            <a:ext cx="99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70" name="Google Shape;870;p169"/>
          <p:cNvSpPr txBox="1"/>
          <p:nvPr/>
        </p:nvSpPr>
        <p:spPr>
          <a:xfrm>
            <a:off x="918287" y="2731663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6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71" name="Google Shape;871;p169"/>
          <p:cNvSpPr txBox="1"/>
          <p:nvPr/>
        </p:nvSpPr>
        <p:spPr>
          <a:xfrm>
            <a:off x="918287" y="3163175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7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72" name="Google Shape;872;p169"/>
          <p:cNvSpPr txBox="1"/>
          <p:nvPr/>
        </p:nvSpPr>
        <p:spPr>
          <a:xfrm>
            <a:off x="918287" y="3540275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8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73" name="Google Shape;873;p169"/>
          <p:cNvSpPr txBox="1"/>
          <p:nvPr/>
        </p:nvSpPr>
        <p:spPr>
          <a:xfrm>
            <a:off x="918287" y="3933538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74" name="Google Shape;874;p169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61360" y="3100628"/>
            <a:ext cx="235800" cy="23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16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73347" y="4281646"/>
            <a:ext cx="224250" cy="22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16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167578" y="4662023"/>
            <a:ext cx="235800" cy="23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169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165390" y="3503440"/>
            <a:ext cx="224250" cy="224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169"/>
          <p:cNvPicPr preferRelativeResize="0"/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1160378" y="1916521"/>
            <a:ext cx="224250" cy="2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169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161362" y="2304798"/>
            <a:ext cx="235800" cy="2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169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1197913" y="1544848"/>
            <a:ext cx="235800" cy="23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69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1158263" y="1149982"/>
            <a:ext cx="235800" cy="23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169"/>
          <p:cNvPicPr preferRelativeResize="0"/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>
            <a:off x="1143497" y="3879698"/>
            <a:ext cx="254400" cy="254381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169"/>
          <p:cNvSpPr txBox="1"/>
          <p:nvPr/>
        </p:nvSpPr>
        <p:spPr>
          <a:xfrm>
            <a:off x="1862300" y="673525"/>
            <a:ext cx="251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Vehículo mal estacionado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84" name="Google Shape;884;p169"/>
          <p:cNvSpPr txBox="1"/>
          <p:nvPr/>
        </p:nvSpPr>
        <p:spPr>
          <a:xfrm>
            <a:off x="1862300" y="1111350"/>
            <a:ext cx="227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Retiro de escombros - Restos de obra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85" name="Google Shape;885;p169"/>
          <p:cNvSpPr txBox="1"/>
          <p:nvPr/>
        </p:nvSpPr>
        <p:spPr>
          <a:xfrm>
            <a:off x="1862300" y="1511725"/>
            <a:ext cx="251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Retiro de residuos voluminosos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86" name="Google Shape;886;p169"/>
          <p:cNvSpPr txBox="1"/>
          <p:nvPr/>
        </p:nvSpPr>
        <p:spPr>
          <a:xfrm>
            <a:off x="1862300" y="1873350"/>
            <a:ext cx="294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Retiro de restos de jardinería domiciliaria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87" name="Google Shape;887;p169"/>
          <p:cNvSpPr txBox="1"/>
          <p:nvPr/>
        </p:nvSpPr>
        <p:spPr>
          <a:xfrm>
            <a:off x="1862300" y="2273725"/>
            <a:ext cx="271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Poda de árbol - Extracción de árbol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88" name="Google Shape;888;p169"/>
          <p:cNvSpPr txBox="1"/>
          <p:nvPr/>
        </p:nvSpPr>
        <p:spPr>
          <a:xfrm>
            <a:off x="1862300" y="2669200"/>
            <a:ext cx="2221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Remoción de vehículo - Auto abandonado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89" name="Google Shape;889;p169"/>
          <p:cNvSpPr txBox="1"/>
          <p:nvPr/>
        </p:nvSpPr>
        <p:spPr>
          <a:xfrm>
            <a:off x="1862300" y="3064650"/>
            <a:ext cx="143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Reparación de Veredas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0" name="Google Shape;890;p169"/>
          <p:cNvSpPr txBox="1"/>
          <p:nvPr/>
        </p:nvSpPr>
        <p:spPr>
          <a:xfrm>
            <a:off x="1832675" y="3466125"/>
            <a:ext cx="152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Reparación de luminaria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1" name="Google Shape;891;p169"/>
          <p:cNvSpPr txBox="1"/>
          <p:nvPr/>
        </p:nvSpPr>
        <p:spPr>
          <a:xfrm>
            <a:off x="1862300" y="3853000"/>
            <a:ext cx="152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Criadero de mosquitos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2" name="Google Shape;892;p169"/>
          <p:cNvSpPr txBox="1"/>
          <p:nvPr/>
        </p:nvSpPr>
        <p:spPr>
          <a:xfrm>
            <a:off x="1862300" y="4244150"/>
            <a:ext cx="132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Reparación de bache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3" name="Google Shape;893;p169"/>
          <p:cNvSpPr txBox="1"/>
          <p:nvPr/>
        </p:nvSpPr>
        <p:spPr>
          <a:xfrm>
            <a:off x="1862300" y="4626475"/>
            <a:ext cx="115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Mejora de barrido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94" name="Google Shape;894;p169"/>
          <p:cNvPicPr preferRelativeResize="0"/>
          <p:nvPr/>
        </p:nvPicPr>
        <p:blipFill>
          <a:blip r:embed="rId12">
            <a:alphaModFix amt="70000"/>
          </a:blip>
          <a:stretch>
            <a:fillRect/>
          </a:stretch>
        </p:blipFill>
        <p:spPr>
          <a:xfrm>
            <a:off x="1158275" y="2668675"/>
            <a:ext cx="254400" cy="2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169"/>
          <p:cNvPicPr preferRelativeResize="0"/>
          <p:nvPr/>
        </p:nvPicPr>
        <p:blipFill>
          <a:blip r:embed="rId13">
            <a:alphaModFix amt="69000"/>
          </a:blip>
          <a:stretch>
            <a:fillRect/>
          </a:stretch>
        </p:blipFill>
        <p:spPr>
          <a:xfrm>
            <a:off x="1200250" y="754631"/>
            <a:ext cx="235800" cy="2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69"/>
          <p:cNvSpPr txBox="1"/>
          <p:nvPr/>
        </p:nvSpPr>
        <p:spPr>
          <a:xfrm>
            <a:off x="5828225" y="746225"/>
            <a:ext cx="271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Solicitud de Certificado de Deudor Alimentario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7" name="Google Shape;897;p169"/>
          <p:cNvSpPr txBox="1"/>
          <p:nvPr/>
        </p:nvSpPr>
        <p:spPr>
          <a:xfrm>
            <a:off x="5828225" y="1877225"/>
            <a:ext cx="166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Rendición de Subsidio 690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8" name="Google Shape;898;p169"/>
          <p:cNvSpPr txBox="1"/>
          <p:nvPr/>
        </p:nvSpPr>
        <p:spPr>
          <a:xfrm>
            <a:off x="5828225" y="2195713"/>
            <a:ext cx="25101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Entrega de certificados escolares de Ciudadanía Porteña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9" name="Google Shape;899;p169"/>
          <p:cNvSpPr txBox="1"/>
          <p:nvPr/>
        </p:nvSpPr>
        <p:spPr>
          <a:xfrm>
            <a:off x="5828225" y="2592988"/>
            <a:ext cx="25101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Presentación de Certificado Escolar para Estudiar es Trabajar</a:t>
            </a:r>
            <a:endParaRPr sz="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00" name="Google Shape;900;p169"/>
          <p:cNvSpPr txBox="1"/>
          <p:nvPr/>
        </p:nvSpPr>
        <p:spPr>
          <a:xfrm>
            <a:off x="5828225" y="1151175"/>
            <a:ext cx="222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Solicitud de Regularización Dominial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01" name="Google Shape;901;p169"/>
          <p:cNvSpPr txBox="1"/>
          <p:nvPr/>
        </p:nvSpPr>
        <p:spPr>
          <a:xfrm>
            <a:off x="5828225" y="1563250"/>
            <a:ext cx="182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Solicitud de Copia de Escritura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02" name="Google Shape;902;p169"/>
          <p:cNvSpPr/>
          <p:nvPr/>
        </p:nvSpPr>
        <p:spPr>
          <a:xfrm>
            <a:off x="4826618" y="3844529"/>
            <a:ext cx="36207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03" name="Google Shape;903;p169"/>
          <p:cNvSpPr/>
          <p:nvPr/>
        </p:nvSpPr>
        <p:spPr>
          <a:xfrm>
            <a:off x="4822388" y="3844475"/>
            <a:ext cx="791400" cy="322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A3D4"/>
              </a:solidFill>
            </a:endParaRPr>
          </a:p>
        </p:txBody>
      </p:sp>
      <p:cxnSp>
        <p:nvCxnSpPr>
          <p:cNvPr id="904" name="Google Shape;904;p169"/>
          <p:cNvCxnSpPr>
            <a:stCxn id="903" idx="3"/>
          </p:cNvCxnSpPr>
          <p:nvPr/>
        </p:nvCxnSpPr>
        <p:spPr>
          <a:xfrm>
            <a:off x="5613788" y="4005575"/>
            <a:ext cx="2358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905" name="Google Shape;905;p169"/>
          <p:cNvSpPr/>
          <p:nvPr/>
        </p:nvSpPr>
        <p:spPr>
          <a:xfrm>
            <a:off x="4878362" y="3893675"/>
            <a:ext cx="235800" cy="235800"/>
          </a:xfrm>
          <a:prstGeom prst="ellipse">
            <a:avLst/>
          </a:prstGeom>
          <a:solidFill>
            <a:srgbClr val="3EAFDE"/>
          </a:solidFill>
          <a:ln cap="flat" cmpd="sng" w="9525">
            <a:solidFill>
              <a:srgbClr val="3EAF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06" name="Google Shape;906;p169"/>
          <p:cNvSpPr txBox="1"/>
          <p:nvPr/>
        </p:nvSpPr>
        <p:spPr>
          <a:xfrm>
            <a:off x="4967162" y="3930638"/>
            <a:ext cx="58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</a:t>
            </a:r>
            <a:endParaRPr sz="1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07" name="Google Shape;907;p169"/>
          <p:cNvSpPr txBox="1"/>
          <p:nvPr/>
        </p:nvSpPr>
        <p:spPr>
          <a:xfrm>
            <a:off x="5828225" y="3853025"/>
            <a:ext cx="222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Trámite de otorgamiento de licencia </a:t>
            </a:r>
            <a:endParaRPr/>
          </a:p>
        </p:txBody>
      </p:sp>
      <p:sp>
        <p:nvSpPr>
          <p:cNvPr id="908" name="Google Shape;908;p169"/>
          <p:cNvSpPr txBox="1"/>
          <p:nvPr/>
        </p:nvSpPr>
        <p:spPr>
          <a:xfrm>
            <a:off x="5828225" y="3461900"/>
            <a:ext cx="200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Tramite de renovacion de licencia</a:t>
            </a:r>
            <a:endParaRPr/>
          </a:p>
        </p:txBody>
      </p:sp>
      <p:sp>
        <p:nvSpPr>
          <p:cNvPr id="909" name="Google Shape;909;p169"/>
          <p:cNvSpPr txBox="1"/>
          <p:nvPr/>
        </p:nvSpPr>
        <p:spPr>
          <a:xfrm>
            <a:off x="5828225" y="3064700"/>
            <a:ext cx="189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Charla virtual renovacion</a:t>
            </a:r>
            <a:endParaRPr/>
          </a:p>
        </p:txBody>
      </p:sp>
      <p:pic>
        <p:nvPicPr>
          <p:cNvPr id="910" name="Google Shape;910;p169"/>
          <p:cNvPicPr preferRelativeResize="0"/>
          <p:nvPr/>
        </p:nvPicPr>
        <p:blipFill>
          <a:blip r:embed="rId14">
            <a:alphaModFix amt="70000"/>
          </a:blip>
          <a:stretch>
            <a:fillRect/>
          </a:stretch>
        </p:blipFill>
        <p:spPr>
          <a:xfrm>
            <a:off x="5189336" y="1110875"/>
            <a:ext cx="235800" cy="2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69"/>
          <p:cNvPicPr preferRelativeResize="0"/>
          <p:nvPr/>
        </p:nvPicPr>
        <p:blipFill>
          <a:blip r:embed="rId15">
            <a:alphaModFix amt="70000"/>
          </a:blip>
          <a:stretch>
            <a:fillRect/>
          </a:stretch>
        </p:blipFill>
        <p:spPr>
          <a:xfrm>
            <a:off x="5211075" y="730050"/>
            <a:ext cx="224250" cy="2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169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>
            <a:off x="5163742" y="2711033"/>
            <a:ext cx="271583" cy="27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169"/>
          <p:cNvPicPr preferRelativeResize="0"/>
          <p:nvPr/>
        </p:nvPicPr>
        <p:blipFill>
          <a:blip r:embed="rId15">
            <a:alphaModFix amt="70000"/>
          </a:blip>
          <a:stretch>
            <a:fillRect/>
          </a:stretch>
        </p:blipFill>
        <p:spPr>
          <a:xfrm>
            <a:off x="5211075" y="1518913"/>
            <a:ext cx="224250" cy="2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169"/>
          <p:cNvPicPr preferRelativeResize="0"/>
          <p:nvPr/>
        </p:nvPicPr>
        <p:blipFill>
          <a:blip r:embed="rId14">
            <a:alphaModFix amt="70000"/>
          </a:blip>
          <a:stretch>
            <a:fillRect/>
          </a:stretch>
        </p:blipFill>
        <p:spPr>
          <a:xfrm>
            <a:off x="5185686" y="1911825"/>
            <a:ext cx="235800" cy="2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169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>
            <a:off x="5174549" y="2312298"/>
            <a:ext cx="271583" cy="27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169"/>
          <p:cNvPicPr preferRelativeResize="0"/>
          <p:nvPr/>
        </p:nvPicPr>
        <p:blipFill>
          <a:blip r:embed="rId17">
            <a:alphaModFix amt="70000"/>
          </a:blip>
          <a:stretch>
            <a:fillRect/>
          </a:stretch>
        </p:blipFill>
        <p:spPr>
          <a:xfrm>
            <a:off x="5187999" y="3103949"/>
            <a:ext cx="235800" cy="2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169"/>
          <p:cNvPicPr preferRelativeResize="0"/>
          <p:nvPr/>
        </p:nvPicPr>
        <p:blipFill>
          <a:blip r:embed="rId18">
            <a:alphaModFix amt="70000"/>
          </a:blip>
          <a:stretch>
            <a:fillRect/>
          </a:stretch>
        </p:blipFill>
        <p:spPr>
          <a:xfrm>
            <a:off x="5201674" y="3891793"/>
            <a:ext cx="235800" cy="2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169"/>
          <p:cNvPicPr preferRelativeResize="0"/>
          <p:nvPr/>
        </p:nvPicPr>
        <p:blipFill>
          <a:blip r:embed="rId19">
            <a:alphaModFix amt="69000"/>
          </a:blip>
          <a:stretch>
            <a:fillRect/>
          </a:stretch>
        </p:blipFill>
        <p:spPr>
          <a:xfrm>
            <a:off x="5174649" y="3481794"/>
            <a:ext cx="267900" cy="26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